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3106400" cy="9251950"/>
  <p:notesSz cx="13106400" cy="925195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530" y="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82980" y="2868104"/>
            <a:ext cx="11140440" cy="194290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965960" y="5181092"/>
            <a:ext cx="9174480" cy="23129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6/5/2020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6/5/2020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55320" y="2127948"/>
            <a:ext cx="5701284" cy="61062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749796" y="2127948"/>
            <a:ext cx="5701284" cy="61062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6/5/2020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6/5/2020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6/5/2020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051712" y="635866"/>
            <a:ext cx="12052275" cy="815791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55320" y="370078"/>
            <a:ext cx="11795760" cy="14803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55320" y="2127948"/>
            <a:ext cx="11795760" cy="61062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456176" y="8604314"/>
            <a:ext cx="4194048" cy="4625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55320" y="8604314"/>
            <a:ext cx="3014472" cy="4625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6/5/2020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436608" y="8604314"/>
            <a:ext cx="3014472" cy="4625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jpg"/><Relationship Id="rId12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.jpg"/><Relationship Id="rId11" Type="http://schemas.openxmlformats.org/officeDocument/2006/relationships/image" Target="../media/image11.png"/><Relationship Id="rId5" Type="http://schemas.openxmlformats.org/officeDocument/2006/relationships/image" Target="../media/image5.jpg"/><Relationship Id="rId10" Type="http://schemas.openxmlformats.org/officeDocument/2006/relationships/image" Target="../media/image10.jpg"/><Relationship Id="rId4" Type="http://schemas.openxmlformats.org/officeDocument/2006/relationships/image" Target="../media/image4.png"/><Relationship Id="rId9" Type="http://schemas.openxmlformats.org/officeDocument/2006/relationships/image" Target="../media/image9.jpg"/><Relationship Id="rId14" Type="http://schemas.openxmlformats.org/officeDocument/2006/relationships/image" Target="../media/image1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041753" y="183451"/>
            <a:ext cx="812800" cy="177800"/>
          </a:xfrm>
          <a:prstGeom prst="rect">
            <a:avLst/>
          </a:prstGeom>
        </p:spPr>
        <p:txBody>
          <a:bodyPr vert="horz" wrap="square" lIns="0" tIns="4127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325"/>
              </a:spcBef>
            </a:pPr>
            <a:r>
              <a:rPr sz="800" dirty="0">
                <a:solidFill>
                  <a:srgbClr val="221815"/>
                </a:solidFill>
                <a:latin typeface="Droid Sans Fallback"/>
                <a:cs typeface="Droid Sans Fallback"/>
              </a:rPr>
              <a:t>山路を登りながら</a:t>
            </a:r>
            <a:endParaRPr sz="800">
              <a:latin typeface="Droid Sans Fallback"/>
              <a:cs typeface="Droid Sans Fallback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549069" y="2095055"/>
            <a:ext cx="873760" cy="567690"/>
          </a:xfrm>
          <a:custGeom>
            <a:avLst/>
            <a:gdLst/>
            <a:ahLst/>
            <a:cxnLst/>
            <a:rect l="l" t="t" r="r" b="b"/>
            <a:pathLst>
              <a:path w="873760" h="567689">
                <a:moveTo>
                  <a:pt x="436841" y="0"/>
                </a:moveTo>
                <a:lnTo>
                  <a:pt x="377564" y="2591"/>
                </a:lnTo>
                <a:lnTo>
                  <a:pt x="320711" y="10138"/>
                </a:lnTo>
                <a:lnTo>
                  <a:pt x="266802" y="22304"/>
                </a:lnTo>
                <a:lnTo>
                  <a:pt x="216359" y="38750"/>
                </a:lnTo>
                <a:lnTo>
                  <a:pt x="169900" y="59139"/>
                </a:lnTo>
                <a:lnTo>
                  <a:pt x="127947" y="83131"/>
                </a:lnTo>
                <a:lnTo>
                  <a:pt x="91021" y="110388"/>
                </a:lnTo>
                <a:lnTo>
                  <a:pt x="59641" y="140573"/>
                </a:lnTo>
                <a:lnTo>
                  <a:pt x="34329" y="173346"/>
                </a:lnTo>
                <a:lnTo>
                  <a:pt x="15604" y="208371"/>
                </a:lnTo>
                <a:lnTo>
                  <a:pt x="3987" y="245308"/>
                </a:lnTo>
                <a:lnTo>
                  <a:pt x="0" y="283819"/>
                </a:lnTo>
                <a:lnTo>
                  <a:pt x="3987" y="322331"/>
                </a:lnTo>
                <a:lnTo>
                  <a:pt x="15604" y="359268"/>
                </a:lnTo>
                <a:lnTo>
                  <a:pt x="34329" y="394292"/>
                </a:lnTo>
                <a:lnTo>
                  <a:pt x="59641" y="427066"/>
                </a:lnTo>
                <a:lnTo>
                  <a:pt x="91021" y="457250"/>
                </a:lnTo>
                <a:lnTo>
                  <a:pt x="127947" y="484508"/>
                </a:lnTo>
                <a:lnTo>
                  <a:pt x="169900" y="508500"/>
                </a:lnTo>
                <a:lnTo>
                  <a:pt x="216359" y="528888"/>
                </a:lnTo>
                <a:lnTo>
                  <a:pt x="266802" y="545334"/>
                </a:lnTo>
                <a:lnTo>
                  <a:pt x="320711" y="557500"/>
                </a:lnTo>
                <a:lnTo>
                  <a:pt x="377564" y="565048"/>
                </a:lnTo>
                <a:lnTo>
                  <a:pt x="436841" y="567639"/>
                </a:lnTo>
                <a:lnTo>
                  <a:pt x="496118" y="565048"/>
                </a:lnTo>
                <a:lnTo>
                  <a:pt x="552972" y="557500"/>
                </a:lnTo>
                <a:lnTo>
                  <a:pt x="606880" y="545334"/>
                </a:lnTo>
                <a:lnTo>
                  <a:pt x="657324" y="528888"/>
                </a:lnTo>
                <a:lnTo>
                  <a:pt x="703783" y="508500"/>
                </a:lnTo>
                <a:lnTo>
                  <a:pt x="745736" y="484508"/>
                </a:lnTo>
                <a:lnTo>
                  <a:pt x="782662" y="457250"/>
                </a:lnTo>
                <a:lnTo>
                  <a:pt x="814042" y="427066"/>
                </a:lnTo>
                <a:lnTo>
                  <a:pt x="839354" y="394292"/>
                </a:lnTo>
                <a:lnTo>
                  <a:pt x="858079" y="359268"/>
                </a:lnTo>
                <a:lnTo>
                  <a:pt x="869695" y="322331"/>
                </a:lnTo>
                <a:lnTo>
                  <a:pt x="873683" y="283819"/>
                </a:lnTo>
                <a:lnTo>
                  <a:pt x="869695" y="245308"/>
                </a:lnTo>
                <a:lnTo>
                  <a:pt x="858079" y="208371"/>
                </a:lnTo>
                <a:lnTo>
                  <a:pt x="839354" y="173346"/>
                </a:lnTo>
                <a:lnTo>
                  <a:pt x="814042" y="140573"/>
                </a:lnTo>
                <a:lnTo>
                  <a:pt x="782662" y="110388"/>
                </a:lnTo>
                <a:lnTo>
                  <a:pt x="745736" y="83131"/>
                </a:lnTo>
                <a:lnTo>
                  <a:pt x="703783" y="59139"/>
                </a:lnTo>
                <a:lnTo>
                  <a:pt x="657324" y="38750"/>
                </a:lnTo>
                <a:lnTo>
                  <a:pt x="606880" y="22304"/>
                </a:lnTo>
                <a:lnTo>
                  <a:pt x="552972" y="10138"/>
                </a:lnTo>
                <a:lnTo>
                  <a:pt x="496118" y="2591"/>
                </a:lnTo>
                <a:lnTo>
                  <a:pt x="43684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209419" y="6332893"/>
            <a:ext cx="152527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25" dirty="0">
                <a:solidFill>
                  <a:srgbClr val="221815"/>
                </a:solidFill>
                <a:latin typeface="AoyagiKouzanFontT"/>
                <a:cs typeface="AoyagiKouzanFontT"/>
              </a:rPr>
              <a:t>-</a:t>
            </a:r>
            <a:r>
              <a:rPr sz="1000" spc="130" dirty="0">
                <a:solidFill>
                  <a:srgbClr val="221815"/>
                </a:solidFill>
                <a:latin typeface="AoyagiKouzanFontT"/>
                <a:cs typeface="AoyagiKouzanFontT"/>
              </a:rPr>
              <a:t> </a:t>
            </a:r>
            <a:r>
              <a:rPr sz="1000" spc="-145" dirty="0">
                <a:solidFill>
                  <a:srgbClr val="221815"/>
                </a:solidFill>
                <a:latin typeface="AoyagiKouzanFontT"/>
                <a:cs typeface="AoyagiKouzanFontT"/>
              </a:rPr>
              <a:t>瑞光メ</a:t>
            </a:r>
            <a:r>
              <a:rPr sz="1000" spc="-140" dirty="0">
                <a:solidFill>
                  <a:srgbClr val="221815"/>
                </a:solidFill>
                <a:latin typeface="AoyagiKouzanFontT"/>
                <a:cs typeface="AoyagiKouzanFontT"/>
              </a:rPr>
              <a:t>モ</a:t>
            </a:r>
            <a:r>
              <a:rPr sz="1000" spc="-145" dirty="0">
                <a:solidFill>
                  <a:srgbClr val="221815"/>
                </a:solidFill>
                <a:latin typeface="AoyagiKouzanFontT"/>
                <a:cs typeface="AoyagiKouzanFontT"/>
              </a:rPr>
              <a:t>リ</a:t>
            </a:r>
            <a:r>
              <a:rPr sz="1000" spc="-150" dirty="0">
                <a:solidFill>
                  <a:srgbClr val="221815"/>
                </a:solidFill>
                <a:latin typeface="AoyagiKouzanFontT"/>
                <a:cs typeface="AoyagiKouzanFontT"/>
              </a:rPr>
              <a:t>ー</a:t>
            </a:r>
            <a:r>
              <a:rPr sz="1000" spc="-145" dirty="0">
                <a:solidFill>
                  <a:srgbClr val="221815"/>
                </a:solidFill>
                <a:latin typeface="AoyagiKouzanFontT"/>
                <a:cs typeface="AoyagiKouzanFontT"/>
              </a:rPr>
              <a:t>の墓じ</a:t>
            </a:r>
            <a:r>
              <a:rPr sz="1000" spc="-140" dirty="0">
                <a:solidFill>
                  <a:srgbClr val="221815"/>
                </a:solidFill>
                <a:latin typeface="AoyagiKouzanFontT"/>
                <a:cs typeface="AoyagiKouzanFontT"/>
              </a:rPr>
              <a:t>ま</a:t>
            </a:r>
            <a:r>
              <a:rPr sz="1000" spc="-145" dirty="0">
                <a:solidFill>
                  <a:srgbClr val="221815"/>
                </a:solidFill>
                <a:latin typeface="AoyagiKouzanFontT"/>
                <a:cs typeface="AoyagiKouzanFontT"/>
              </a:rPr>
              <a:t>い</a:t>
            </a:r>
            <a:r>
              <a:rPr sz="1000" spc="130" dirty="0">
                <a:solidFill>
                  <a:srgbClr val="221815"/>
                </a:solidFill>
                <a:latin typeface="AoyagiKouzanFontT"/>
                <a:cs typeface="AoyagiKouzanFontT"/>
              </a:rPr>
              <a:t> </a:t>
            </a:r>
            <a:r>
              <a:rPr sz="1000" spc="-25" dirty="0">
                <a:solidFill>
                  <a:srgbClr val="221815"/>
                </a:solidFill>
                <a:latin typeface="AoyagiKouzanFontT"/>
                <a:cs typeface="AoyagiKouzanFontT"/>
              </a:rPr>
              <a:t>-</a:t>
            </a:r>
            <a:endParaRPr sz="1000">
              <a:latin typeface="AoyagiKouzanFontT"/>
              <a:cs typeface="AoyagiKouzanFont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447469" y="1139850"/>
            <a:ext cx="3115310" cy="83946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35685">
              <a:lnSpc>
                <a:spcPct val="100000"/>
              </a:lnSpc>
              <a:spcBef>
                <a:spcPts val="100"/>
              </a:spcBef>
            </a:pPr>
            <a:r>
              <a:rPr sz="1100" spc="-30" dirty="0">
                <a:solidFill>
                  <a:srgbClr val="221815"/>
                </a:solidFill>
                <a:latin typeface="AoyagiKouzanFontT"/>
                <a:cs typeface="AoyagiKouzanFontT"/>
              </a:rPr>
              <a:t>-</a:t>
            </a:r>
            <a:r>
              <a:rPr sz="1100" spc="170" dirty="0">
                <a:solidFill>
                  <a:srgbClr val="221815"/>
                </a:solidFill>
                <a:latin typeface="AoyagiKouzanFontT"/>
                <a:cs typeface="AoyagiKouzanFontT"/>
              </a:rPr>
              <a:t> </a:t>
            </a:r>
            <a:r>
              <a:rPr sz="1100" spc="-180" dirty="0">
                <a:solidFill>
                  <a:srgbClr val="221815"/>
                </a:solidFill>
                <a:latin typeface="AoyagiKouzanFontT"/>
                <a:cs typeface="AoyagiKouzanFontT"/>
              </a:rPr>
              <a:t>墓じまいと</a:t>
            </a:r>
            <a:r>
              <a:rPr sz="1100" spc="-185" dirty="0">
                <a:solidFill>
                  <a:srgbClr val="221815"/>
                </a:solidFill>
                <a:latin typeface="AoyagiKouzanFontT"/>
                <a:cs typeface="AoyagiKouzanFontT"/>
              </a:rPr>
              <a:t>は</a:t>
            </a:r>
            <a:r>
              <a:rPr sz="1100" spc="175" dirty="0">
                <a:solidFill>
                  <a:srgbClr val="221815"/>
                </a:solidFill>
                <a:latin typeface="AoyagiKouzanFontT"/>
                <a:cs typeface="AoyagiKouzanFontT"/>
              </a:rPr>
              <a:t> </a:t>
            </a:r>
            <a:r>
              <a:rPr sz="1100" spc="-30" dirty="0">
                <a:solidFill>
                  <a:srgbClr val="221815"/>
                </a:solidFill>
                <a:latin typeface="AoyagiKouzanFontT"/>
                <a:cs typeface="AoyagiKouzanFontT"/>
              </a:rPr>
              <a:t>-</a:t>
            </a:r>
            <a:endParaRPr sz="1100">
              <a:latin typeface="AoyagiKouzanFontT"/>
              <a:cs typeface="AoyagiKouzanFontT"/>
            </a:endParaRPr>
          </a:p>
          <a:p>
            <a:pPr marL="12700" marR="5080">
              <a:lnSpc>
                <a:spcPct val="101800"/>
              </a:lnSpc>
              <a:spcBef>
                <a:spcPts val="685"/>
              </a:spcBef>
            </a:pPr>
            <a:r>
              <a:rPr sz="900" spc="-120" dirty="0">
                <a:solidFill>
                  <a:srgbClr val="221815"/>
                </a:solidFill>
                <a:latin typeface="AoyagiKouzanFontT"/>
                <a:cs typeface="AoyagiKouzanFontT"/>
              </a:rPr>
              <a:t>墓じ</a:t>
            </a:r>
            <a:r>
              <a:rPr sz="900" spc="-114" dirty="0">
                <a:solidFill>
                  <a:srgbClr val="221815"/>
                </a:solidFill>
                <a:latin typeface="AoyagiKouzanFontT"/>
                <a:cs typeface="AoyagiKouzanFontT"/>
              </a:rPr>
              <a:t>ま</a:t>
            </a:r>
            <a:r>
              <a:rPr sz="900" spc="-120" dirty="0">
                <a:solidFill>
                  <a:srgbClr val="221815"/>
                </a:solidFill>
                <a:latin typeface="AoyagiKouzanFontT"/>
                <a:cs typeface="AoyagiKouzanFontT"/>
              </a:rPr>
              <a:t>いと</a:t>
            </a:r>
            <a:r>
              <a:rPr sz="900" spc="-150" dirty="0">
                <a:solidFill>
                  <a:srgbClr val="221815"/>
                </a:solidFill>
                <a:latin typeface="AoyagiKouzanFontT"/>
                <a:cs typeface="AoyagiKouzanFontT"/>
              </a:rPr>
              <a:t>は</a:t>
            </a:r>
            <a:r>
              <a:rPr sz="900" spc="-295" dirty="0">
                <a:solidFill>
                  <a:srgbClr val="221815"/>
                </a:solidFill>
                <a:latin typeface="AoyagiKouzanFontT"/>
                <a:cs typeface="AoyagiKouzanFontT"/>
              </a:rPr>
              <a:t>、</a:t>
            </a:r>
            <a:r>
              <a:rPr sz="900" spc="-185" dirty="0">
                <a:solidFill>
                  <a:srgbClr val="221815"/>
                </a:solidFill>
                <a:latin typeface="AoyagiKouzanFontT"/>
                <a:cs typeface="AoyagiKouzanFontT"/>
              </a:rPr>
              <a:t> </a:t>
            </a:r>
            <a:r>
              <a:rPr sz="900" spc="-5" dirty="0">
                <a:solidFill>
                  <a:srgbClr val="221815"/>
                </a:solidFill>
                <a:latin typeface="AoyagiKouzanFontT"/>
                <a:cs typeface="AoyagiKouzanFontT"/>
              </a:rPr>
              <a:t>現在の墓石</a:t>
            </a:r>
            <a:r>
              <a:rPr sz="900" dirty="0">
                <a:solidFill>
                  <a:srgbClr val="221815"/>
                </a:solidFill>
                <a:latin typeface="AoyagiKouzanFontT"/>
                <a:cs typeface="AoyagiKouzanFontT"/>
              </a:rPr>
              <a:t>を</a:t>
            </a:r>
            <a:r>
              <a:rPr sz="900" spc="-20" dirty="0">
                <a:solidFill>
                  <a:srgbClr val="221815"/>
                </a:solidFill>
                <a:latin typeface="AoyagiKouzanFontT"/>
                <a:cs typeface="AoyagiKouzanFontT"/>
              </a:rPr>
              <a:t>撤去し墓所を</a:t>
            </a:r>
            <a:r>
              <a:rPr sz="900" spc="-10" dirty="0">
                <a:solidFill>
                  <a:srgbClr val="221815"/>
                </a:solidFill>
                <a:latin typeface="AoyagiKouzanFontT"/>
                <a:cs typeface="AoyagiKouzanFontT"/>
              </a:rPr>
              <a:t>更地に</a:t>
            </a:r>
            <a:r>
              <a:rPr sz="900" spc="-30" dirty="0">
                <a:solidFill>
                  <a:srgbClr val="221815"/>
                </a:solidFill>
                <a:latin typeface="AoyagiKouzanFontT"/>
                <a:cs typeface="AoyagiKouzanFontT"/>
              </a:rPr>
              <a:t>して</a:t>
            </a:r>
            <a:r>
              <a:rPr sz="900" spc="-35" dirty="0">
                <a:solidFill>
                  <a:srgbClr val="221815"/>
                </a:solidFill>
                <a:latin typeface="AoyagiKouzanFontT"/>
                <a:cs typeface="AoyagiKouzanFontT"/>
              </a:rPr>
              <a:t>使用権</a:t>
            </a:r>
            <a:r>
              <a:rPr sz="900" spc="-30" dirty="0">
                <a:solidFill>
                  <a:srgbClr val="221815"/>
                </a:solidFill>
                <a:latin typeface="AoyagiKouzanFontT"/>
                <a:cs typeface="AoyagiKouzanFontT"/>
              </a:rPr>
              <a:t>を </a:t>
            </a:r>
            <a:r>
              <a:rPr sz="900" spc="-130" dirty="0">
                <a:solidFill>
                  <a:srgbClr val="221815"/>
                </a:solidFill>
                <a:latin typeface="AoyagiKouzanFontT"/>
                <a:cs typeface="AoyagiKouzanFontT"/>
              </a:rPr>
              <a:t>返還すること</a:t>
            </a:r>
            <a:r>
              <a:rPr sz="900" spc="-125" dirty="0">
                <a:solidFill>
                  <a:srgbClr val="221815"/>
                </a:solidFill>
                <a:latin typeface="AoyagiKouzanFontT"/>
                <a:cs typeface="AoyagiKouzanFontT"/>
              </a:rPr>
              <a:t>を</a:t>
            </a:r>
            <a:r>
              <a:rPr sz="900" spc="-130" dirty="0">
                <a:solidFill>
                  <a:srgbClr val="221815"/>
                </a:solidFill>
                <a:latin typeface="AoyagiKouzanFontT"/>
                <a:cs typeface="AoyagiKouzanFontT"/>
              </a:rPr>
              <a:t>いい</a:t>
            </a:r>
            <a:r>
              <a:rPr sz="900" spc="-125" dirty="0">
                <a:solidFill>
                  <a:srgbClr val="221815"/>
                </a:solidFill>
                <a:latin typeface="AoyagiKouzanFontT"/>
                <a:cs typeface="AoyagiKouzanFontT"/>
              </a:rPr>
              <a:t>ま</a:t>
            </a:r>
            <a:r>
              <a:rPr sz="900" spc="-130" dirty="0">
                <a:solidFill>
                  <a:srgbClr val="221815"/>
                </a:solidFill>
                <a:latin typeface="AoyagiKouzanFontT"/>
                <a:cs typeface="AoyagiKouzanFontT"/>
              </a:rPr>
              <a:t>す</a:t>
            </a:r>
            <a:r>
              <a:rPr sz="900" spc="-125" dirty="0">
                <a:solidFill>
                  <a:srgbClr val="221815"/>
                </a:solidFill>
                <a:latin typeface="AoyagiKouzanFontT"/>
                <a:cs typeface="AoyagiKouzanFontT"/>
              </a:rPr>
              <a:t>。</a:t>
            </a:r>
            <a:endParaRPr sz="900">
              <a:latin typeface="AoyagiKouzanFontT"/>
              <a:cs typeface="AoyagiKouzanFontT"/>
            </a:endParaRPr>
          </a:p>
          <a:p>
            <a:pPr marL="12700" marR="39370">
              <a:lnSpc>
                <a:spcPct val="101800"/>
              </a:lnSpc>
            </a:pPr>
            <a:r>
              <a:rPr sz="900" spc="-145" dirty="0">
                <a:solidFill>
                  <a:srgbClr val="221815"/>
                </a:solidFill>
                <a:latin typeface="AoyagiKouzanFontT"/>
                <a:cs typeface="AoyagiKouzanFontT"/>
              </a:rPr>
              <a:t>遺骨を勝手</a:t>
            </a:r>
            <a:r>
              <a:rPr sz="900" spc="-150" dirty="0">
                <a:solidFill>
                  <a:srgbClr val="221815"/>
                </a:solidFill>
                <a:latin typeface="AoyagiKouzanFontT"/>
                <a:cs typeface="AoyagiKouzanFontT"/>
              </a:rPr>
              <a:t>に</a:t>
            </a:r>
            <a:r>
              <a:rPr sz="900" spc="-145" dirty="0">
                <a:solidFill>
                  <a:srgbClr val="221815"/>
                </a:solidFill>
                <a:latin typeface="AoyagiKouzanFontT"/>
                <a:cs typeface="AoyagiKouzanFontT"/>
              </a:rPr>
              <a:t>取</a:t>
            </a:r>
            <a:r>
              <a:rPr sz="900" spc="-150" dirty="0">
                <a:solidFill>
                  <a:srgbClr val="221815"/>
                </a:solidFill>
                <a:latin typeface="AoyagiKouzanFontT"/>
                <a:cs typeface="AoyagiKouzanFontT"/>
              </a:rPr>
              <a:t>り</a:t>
            </a:r>
            <a:r>
              <a:rPr sz="900" spc="-145" dirty="0">
                <a:solidFill>
                  <a:srgbClr val="221815"/>
                </a:solidFill>
                <a:latin typeface="AoyagiKouzanFontT"/>
                <a:cs typeface="AoyagiKouzanFontT"/>
              </a:rPr>
              <a:t>出して別</a:t>
            </a:r>
            <a:r>
              <a:rPr sz="900" spc="-150" dirty="0">
                <a:solidFill>
                  <a:srgbClr val="221815"/>
                </a:solidFill>
                <a:latin typeface="AoyagiKouzanFontT"/>
                <a:cs typeface="AoyagiKouzanFontT"/>
              </a:rPr>
              <a:t>の</a:t>
            </a:r>
            <a:r>
              <a:rPr sz="900" spc="-145" dirty="0">
                <a:solidFill>
                  <a:srgbClr val="221815"/>
                </a:solidFill>
                <a:latin typeface="AoyagiKouzanFontT"/>
                <a:cs typeface="AoyagiKouzanFontT"/>
              </a:rPr>
              <a:t>場所</a:t>
            </a:r>
            <a:r>
              <a:rPr sz="900" spc="-150" dirty="0">
                <a:solidFill>
                  <a:srgbClr val="221815"/>
                </a:solidFill>
                <a:latin typeface="AoyagiKouzanFontT"/>
                <a:cs typeface="AoyagiKouzanFontT"/>
              </a:rPr>
              <a:t>に</a:t>
            </a:r>
            <a:r>
              <a:rPr sz="900" spc="-145" dirty="0">
                <a:solidFill>
                  <a:srgbClr val="221815"/>
                </a:solidFill>
                <a:latin typeface="AoyagiKouzanFontT"/>
                <a:cs typeface="AoyagiKouzanFontT"/>
              </a:rPr>
              <a:t>納骨</a:t>
            </a:r>
            <a:r>
              <a:rPr sz="900" spc="-150" dirty="0">
                <a:solidFill>
                  <a:srgbClr val="221815"/>
                </a:solidFill>
                <a:latin typeface="AoyagiKouzanFontT"/>
                <a:cs typeface="AoyagiKouzanFontT"/>
              </a:rPr>
              <a:t>す</a:t>
            </a:r>
            <a:r>
              <a:rPr sz="900" spc="-145" dirty="0">
                <a:solidFill>
                  <a:srgbClr val="221815"/>
                </a:solidFill>
                <a:latin typeface="AoyagiKouzanFontT"/>
                <a:cs typeface="AoyagiKouzanFontT"/>
              </a:rPr>
              <a:t>る</a:t>
            </a:r>
            <a:r>
              <a:rPr sz="900" spc="-150" dirty="0">
                <a:solidFill>
                  <a:srgbClr val="221815"/>
                </a:solidFill>
                <a:latin typeface="AoyagiKouzanFontT"/>
                <a:cs typeface="AoyagiKouzanFontT"/>
              </a:rPr>
              <a:t>ことは</a:t>
            </a:r>
            <a:r>
              <a:rPr sz="900" spc="-145" dirty="0">
                <a:solidFill>
                  <a:srgbClr val="221815"/>
                </a:solidFill>
                <a:latin typeface="AoyagiKouzanFontT"/>
                <a:cs typeface="AoyagiKouzanFontT"/>
              </a:rPr>
              <a:t>法律上</a:t>
            </a:r>
            <a:r>
              <a:rPr sz="900" spc="-150" dirty="0">
                <a:solidFill>
                  <a:srgbClr val="221815"/>
                </a:solidFill>
                <a:latin typeface="AoyagiKouzanFontT"/>
                <a:cs typeface="AoyagiKouzanFontT"/>
              </a:rPr>
              <a:t>でき</a:t>
            </a:r>
            <a:r>
              <a:rPr sz="900" spc="-145" dirty="0">
                <a:solidFill>
                  <a:srgbClr val="221815"/>
                </a:solidFill>
                <a:latin typeface="AoyagiKouzanFontT"/>
                <a:cs typeface="AoyagiKouzanFontT"/>
              </a:rPr>
              <a:t>ま</a:t>
            </a:r>
            <a:r>
              <a:rPr sz="900" spc="-150" dirty="0">
                <a:solidFill>
                  <a:srgbClr val="221815"/>
                </a:solidFill>
                <a:latin typeface="AoyagiKouzanFontT"/>
                <a:cs typeface="AoyagiKouzanFontT"/>
              </a:rPr>
              <a:t>せ</a:t>
            </a:r>
            <a:r>
              <a:rPr sz="900" spc="-250" dirty="0">
                <a:solidFill>
                  <a:srgbClr val="221815"/>
                </a:solidFill>
                <a:latin typeface="AoyagiKouzanFontT"/>
                <a:cs typeface="AoyagiKouzanFontT"/>
              </a:rPr>
              <a:t>ん。 </a:t>
            </a:r>
            <a:r>
              <a:rPr sz="900" spc="-95" dirty="0">
                <a:solidFill>
                  <a:srgbClr val="221815"/>
                </a:solidFill>
                <a:latin typeface="AoyagiKouzanFontT"/>
                <a:cs typeface="AoyagiKouzanFontT"/>
              </a:rPr>
              <a:t>行政手続き</a:t>
            </a:r>
            <a:r>
              <a:rPr sz="900" spc="-90" dirty="0">
                <a:solidFill>
                  <a:srgbClr val="221815"/>
                </a:solidFill>
                <a:latin typeface="AoyagiKouzanFontT"/>
                <a:cs typeface="AoyagiKouzanFontT"/>
              </a:rPr>
              <a:t>を</a:t>
            </a:r>
            <a:r>
              <a:rPr sz="900" spc="-95" dirty="0">
                <a:solidFill>
                  <a:srgbClr val="221815"/>
                </a:solidFill>
                <a:latin typeface="AoyagiKouzanFontT"/>
                <a:cs typeface="AoyagiKouzanFontT"/>
              </a:rPr>
              <a:t>することで遺骨の移動ができます。</a:t>
            </a:r>
            <a:endParaRPr sz="900">
              <a:latin typeface="AoyagiKouzanFontT"/>
              <a:cs typeface="AoyagiKouzanFont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452727" y="3428098"/>
            <a:ext cx="3111500" cy="581660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2700" marR="5715">
              <a:lnSpc>
                <a:spcPct val="101800"/>
              </a:lnSpc>
              <a:spcBef>
                <a:spcPts val="80"/>
              </a:spcBef>
            </a:pPr>
            <a:r>
              <a:rPr sz="900" dirty="0">
                <a:solidFill>
                  <a:srgbClr val="221815"/>
                </a:solidFill>
                <a:latin typeface="AoyagiKouzanFontT"/>
                <a:cs typeface="AoyagiKouzanFontT"/>
              </a:rPr>
              <a:t>近年</a:t>
            </a:r>
            <a:r>
              <a:rPr sz="900" spc="-295" dirty="0">
                <a:solidFill>
                  <a:srgbClr val="221815"/>
                </a:solidFill>
                <a:latin typeface="AoyagiKouzanFontT"/>
                <a:cs typeface="AoyagiKouzanFontT"/>
              </a:rPr>
              <a:t>、</a:t>
            </a:r>
            <a:r>
              <a:rPr sz="900" spc="-185" dirty="0">
                <a:solidFill>
                  <a:srgbClr val="221815"/>
                </a:solidFill>
                <a:latin typeface="AoyagiKouzanFontT"/>
                <a:cs typeface="AoyagiKouzanFontT"/>
              </a:rPr>
              <a:t> </a:t>
            </a:r>
            <a:r>
              <a:rPr sz="900" spc="-10" dirty="0">
                <a:solidFill>
                  <a:srgbClr val="221815"/>
                </a:solidFill>
                <a:latin typeface="AoyagiKouzanFontT"/>
                <a:cs typeface="AoyagiKouzanFontT"/>
              </a:rPr>
              <a:t>少子高齢化や</a:t>
            </a:r>
            <a:r>
              <a:rPr sz="900" spc="-15" dirty="0">
                <a:solidFill>
                  <a:srgbClr val="221815"/>
                </a:solidFill>
                <a:latin typeface="AoyagiKouzanFontT"/>
                <a:cs typeface="AoyagiKouzanFontT"/>
              </a:rPr>
              <a:t>核家族な</a:t>
            </a:r>
            <a:r>
              <a:rPr sz="900" spc="-170" dirty="0">
                <a:solidFill>
                  <a:srgbClr val="221815"/>
                </a:solidFill>
                <a:latin typeface="AoyagiKouzanFontT"/>
                <a:cs typeface="AoyagiKouzanFontT"/>
              </a:rPr>
              <a:t>ど</a:t>
            </a:r>
            <a:r>
              <a:rPr sz="900" spc="-155" dirty="0">
                <a:solidFill>
                  <a:srgbClr val="221815"/>
                </a:solidFill>
                <a:latin typeface="AoyagiKouzanFontT"/>
                <a:cs typeface="AoyagiKouzanFontT"/>
              </a:rPr>
              <a:t>ラ</a:t>
            </a:r>
            <a:r>
              <a:rPr sz="900" spc="-114" dirty="0">
                <a:solidFill>
                  <a:srgbClr val="221815"/>
                </a:solidFill>
                <a:latin typeface="AoyagiKouzanFontT"/>
                <a:cs typeface="AoyagiKouzanFontT"/>
              </a:rPr>
              <a:t>イフスタイ</a:t>
            </a:r>
            <a:r>
              <a:rPr sz="900" spc="-110" dirty="0">
                <a:solidFill>
                  <a:srgbClr val="221815"/>
                </a:solidFill>
                <a:latin typeface="AoyagiKouzanFontT"/>
                <a:cs typeface="AoyagiKouzanFontT"/>
              </a:rPr>
              <a:t>ル</a:t>
            </a:r>
            <a:r>
              <a:rPr sz="900" spc="-114" dirty="0">
                <a:solidFill>
                  <a:srgbClr val="221815"/>
                </a:solidFill>
                <a:latin typeface="AoyagiKouzanFontT"/>
                <a:cs typeface="AoyagiKouzanFontT"/>
              </a:rPr>
              <a:t>が多様化するこ</a:t>
            </a:r>
            <a:r>
              <a:rPr sz="900" spc="-280" dirty="0">
                <a:solidFill>
                  <a:srgbClr val="221815"/>
                </a:solidFill>
                <a:latin typeface="AoyagiKouzanFontT"/>
                <a:cs typeface="AoyagiKouzanFontT"/>
              </a:rPr>
              <a:t>と </a:t>
            </a:r>
            <a:r>
              <a:rPr sz="900" spc="-125" dirty="0">
                <a:solidFill>
                  <a:srgbClr val="221815"/>
                </a:solidFill>
                <a:latin typeface="AoyagiKouzanFontT"/>
                <a:cs typeface="AoyagiKouzanFontT"/>
              </a:rPr>
              <a:t>に</a:t>
            </a:r>
            <a:r>
              <a:rPr sz="900" spc="-120" dirty="0">
                <a:solidFill>
                  <a:srgbClr val="221815"/>
                </a:solidFill>
                <a:latin typeface="AoyagiKouzanFontT"/>
                <a:cs typeface="AoyagiKouzanFontT"/>
              </a:rPr>
              <a:t>よ</a:t>
            </a:r>
            <a:r>
              <a:rPr sz="900" spc="-125" dirty="0">
                <a:solidFill>
                  <a:srgbClr val="221815"/>
                </a:solidFill>
                <a:latin typeface="AoyagiKouzanFontT"/>
                <a:cs typeface="AoyagiKouzanFontT"/>
              </a:rPr>
              <a:t>っ</a:t>
            </a:r>
            <a:r>
              <a:rPr sz="900" spc="-120" dirty="0">
                <a:solidFill>
                  <a:srgbClr val="221815"/>
                </a:solidFill>
                <a:latin typeface="AoyagiKouzanFontT"/>
                <a:cs typeface="AoyagiKouzanFontT"/>
              </a:rPr>
              <a:t>て</a:t>
            </a:r>
            <a:r>
              <a:rPr sz="900" spc="-125" dirty="0">
                <a:solidFill>
                  <a:srgbClr val="221815"/>
                </a:solidFill>
                <a:latin typeface="AoyagiKouzanFontT"/>
                <a:cs typeface="AoyagiKouzanFontT"/>
              </a:rPr>
              <a:t>お</a:t>
            </a:r>
            <a:r>
              <a:rPr sz="900" spc="-120" dirty="0">
                <a:solidFill>
                  <a:srgbClr val="221815"/>
                </a:solidFill>
                <a:latin typeface="AoyagiKouzanFontT"/>
                <a:cs typeface="AoyagiKouzanFontT"/>
              </a:rPr>
              <a:t>墓</a:t>
            </a:r>
            <a:r>
              <a:rPr sz="900" spc="-125" dirty="0">
                <a:solidFill>
                  <a:srgbClr val="221815"/>
                </a:solidFill>
                <a:latin typeface="AoyagiKouzanFontT"/>
                <a:cs typeface="AoyagiKouzanFontT"/>
              </a:rPr>
              <a:t>に</a:t>
            </a:r>
            <a:r>
              <a:rPr sz="900" spc="-120" dirty="0">
                <a:solidFill>
                  <a:srgbClr val="221815"/>
                </a:solidFill>
                <a:latin typeface="AoyagiKouzanFontT"/>
                <a:cs typeface="AoyagiKouzanFontT"/>
              </a:rPr>
              <a:t>対</a:t>
            </a:r>
            <a:r>
              <a:rPr sz="900" spc="-125" dirty="0">
                <a:solidFill>
                  <a:srgbClr val="221815"/>
                </a:solidFill>
                <a:latin typeface="AoyagiKouzanFontT"/>
                <a:cs typeface="AoyagiKouzanFontT"/>
              </a:rPr>
              <a:t>す</a:t>
            </a:r>
            <a:r>
              <a:rPr sz="900" spc="-120" dirty="0">
                <a:solidFill>
                  <a:srgbClr val="221815"/>
                </a:solidFill>
                <a:latin typeface="AoyagiKouzanFontT"/>
                <a:cs typeface="AoyagiKouzanFontT"/>
              </a:rPr>
              <a:t>る考</a:t>
            </a:r>
            <a:r>
              <a:rPr sz="900" spc="-125" dirty="0">
                <a:solidFill>
                  <a:srgbClr val="221815"/>
                </a:solidFill>
                <a:latin typeface="AoyagiKouzanFontT"/>
                <a:cs typeface="AoyagiKouzanFontT"/>
              </a:rPr>
              <a:t>え</a:t>
            </a:r>
            <a:r>
              <a:rPr sz="900" spc="-120" dirty="0">
                <a:solidFill>
                  <a:srgbClr val="221815"/>
                </a:solidFill>
                <a:latin typeface="AoyagiKouzanFontT"/>
                <a:cs typeface="AoyagiKouzanFontT"/>
              </a:rPr>
              <a:t>方</a:t>
            </a:r>
            <a:r>
              <a:rPr sz="900" spc="-125" dirty="0">
                <a:solidFill>
                  <a:srgbClr val="221815"/>
                </a:solidFill>
                <a:latin typeface="AoyagiKouzanFontT"/>
                <a:cs typeface="AoyagiKouzanFontT"/>
              </a:rPr>
              <a:t>も</a:t>
            </a:r>
            <a:r>
              <a:rPr sz="900" spc="-120" dirty="0">
                <a:solidFill>
                  <a:srgbClr val="221815"/>
                </a:solidFill>
                <a:latin typeface="AoyagiKouzanFontT"/>
                <a:cs typeface="AoyagiKouzanFontT"/>
              </a:rPr>
              <a:t>変わ</a:t>
            </a:r>
            <a:r>
              <a:rPr sz="900" spc="-125" dirty="0">
                <a:solidFill>
                  <a:srgbClr val="221815"/>
                </a:solidFill>
                <a:latin typeface="AoyagiKouzanFontT"/>
                <a:cs typeface="AoyagiKouzanFontT"/>
              </a:rPr>
              <a:t>っ</a:t>
            </a:r>
            <a:r>
              <a:rPr sz="900" spc="-120" dirty="0">
                <a:solidFill>
                  <a:srgbClr val="221815"/>
                </a:solidFill>
                <a:latin typeface="AoyagiKouzanFontT"/>
                <a:cs typeface="AoyagiKouzanFontT"/>
              </a:rPr>
              <a:t>て</a:t>
            </a:r>
            <a:r>
              <a:rPr sz="900" spc="-125" dirty="0">
                <a:solidFill>
                  <a:srgbClr val="221815"/>
                </a:solidFill>
                <a:latin typeface="AoyagiKouzanFontT"/>
                <a:cs typeface="AoyagiKouzanFontT"/>
              </a:rPr>
              <a:t>き</a:t>
            </a:r>
            <a:r>
              <a:rPr sz="900" spc="-120" dirty="0">
                <a:solidFill>
                  <a:srgbClr val="221815"/>
                </a:solidFill>
                <a:latin typeface="AoyagiKouzanFontT"/>
                <a:cs typeface="AoyagiKouzanFontT"/>
              </a:rPr>
              <a:t>ました。</a:t>
            </a:r>
            <a:endParaRPr sz="900">
              <a:latin typeface="AoyagiKouzanFontT"/>
              <a:cs typeface="AoyagiKouzanFontT"/>
            </a:endParaRPr>
          </a:p>
          <a:p>
            <a:pPr marL="12700" marR="5080">
              <a:lnSpc>
                <a:spcPct val="101800"/>
              </a:lnSpc>
            </a:pPr>
            <a:r>
              <a:rPr sz="900" spc="-35" dirty="0">
                <a:solidFill>
                  <a:srgbClr val="221815"/>
                </a:solidFill>
                <a:latin typeface="AoyagiKouzanFontT"/>
                <a:cs typeface="AoyagiKouzanFontT"/>
              </a:rPr>
              <a:t>後継者問題や次世代への気遣いなどで墓じまいや納骨堂などへ </a:t>
            </a:r>
            <a:r>
              <a:rPr sz="900" spc="-110" dirty="0">
                <a:solidFill>
                  <a:srgbClr val="221815"/>
                </a:solidFill>
                <a:latin typeface="AoyagiKouzanFontT"/>
                <a:cs typeface="AoyagiKouzanFontT"/>
              </a:rPr>
              <a:t>のお墓のお引越</a:t>
            </a:r>
            <a:r>
              <a:rPr sz="900" spc="-105" dirty="0">
                <a:solidFill>
                  <a:srgbClr val="221815"/>
                </a:solidFill>
                <a:latin typeface="AoyagiKouzanFontT"/>
                <a:cs typeface="AoyagiKouzanFontT"/>
              </a:rPr>
              <a:t>し</a:t>
            </a:r>
            <a:r>
              <a:rPr sz="900" spc="-110" dirty="0">
                <a:solidFill>
                  <a:srgbClr val="221815"/>
                </a:solidFill>
                <a:latin typeface="AoyagiKouzanFontT"/>
                <a:cs typeface="AoyagiKouzanFontT"/>
              </a:rPr>
              <a:t>が増</a:t>
            </a:r>
            <a:r>
              <a:rPr sz="900" spc="-114" dirty="0">
                <a:solidFill>
                  <a:srgbClr val="221815"/>
                </a:solidFill>
                <a:latin typeface="AoyagiKouzanFontT"/>
                <a:cs typeface="AoyagiKouzanFontT"/>
              </a:rPr>
              <a:t>え</a:t>
            </a:r>
            <a:r>
              <a:rPr sz="900" spc="-105" dirty="0">
                <a:solidFill>
                  <a:srgbClr val="221815"/>
                </a:solidFill>
                <a:latin typeface="AoyagiKouzanFontT"/>
                <a:cs typeface="AoyagiKouzanFontT"/>
              </a:rPr>
              <a:t>て</a:t>
            </a:r>
            <a:r>
              <a:rPr sz="900" spc="-110" dirty="0">
                <a:solidFill>
                  <a:srgbClr val="221815"/>
                </a:solidFill>
                <a:latin typeface="AoyagiKouzanFontT"/>
                <a:cs typeface="AoyagiKouzanFontT"/>
              </a:rPr>
              <a:t>きま</a:t>
            </a:r>
            <a:r>
              <a:rPr sz="900" spc="-105" dirty="0">
                <a:solidFill>
                  <a:srgbClr val="221815"/>
                </a:solidFill>
                <a:latin typeface="AoyagiKouzanFontT"/>
                <a:cs typeface="AoyagiKouzanFontT"/>
              </a:rPr>
              <a:t>した。</a:t>
            </a:r>
            <a:endParaRPr sz="900">
              <a:latin typeface="AoyagiKouzanFontT"/>
              <a:cs typeface="AoyagiKouzanFontT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447469" y="4119155"/>
            <a:ext cx="3110865" cy="302260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2700" marR="5080">
              <a:lnSpc>
                <a:spcPct val="101800"/>
              </a:lnSpc>
              <a:spcBef>
                <a:spcPts val="80"/>
              </a:spcBef>
            </a:pPr>
            <a:r>
              <a:rPr sz="900" spc="-75" dirty="0">
                <a:solidFill>
                  <a:srgbClr val="221815"/>
                </a:solidFill>
                <a:latin typeface="AoyagiKouzanFontT"/>
                <a:cs typeface="AoyagiKouzanFontT"/>
              </a:rPr>
              <a:t>個人で墓じまいを行うには様々な手続き</a:t>
            </a:r>
            <a:r>
              <a:rPr sz="900" spc="-125" dirty="0">
                <a:solidFill>
                  <a:srgbClr val="221815"/>
                </a:solidFill>
                <a:latin typeface="AoyagiKouzanFontT"/>
                <a:cs typeface="AoyagiKouzanFontT"/>
              </a:rPr>
              <a:t>が必要とな</a:t>
            </a:r>
            <a:r>
              <a:rPr sz="900" spc="-135" dirty="0">
                <a:solidFill>
                  <a:srgbClr val="221815"/>
                </a:solidFill>
                <a:latin typeface="AoyagiKouzanFontT"/>
                <a:cs typeface="AoyagiKouzanFontT"/>
              </a:rPr>
              <a:t>り</a:t>
            </a:r>
            <a:r>
              <a:rPr sz="900" spc="-295" dirty="0">
                <a:solidFill>
                  <a:srgbClr val="221815"/>
                </a:solidFill>
                <a:latin typeface="AoyagiKouzanFontT"/>
                <a:cs typeface="AoyagiKouzanFontT"/>
              </a:rPr>
              <a:t>、</a:t>
            </a:r>
            <a:r>
              <a:rPr sz="900" spc="-180" dirty="0">
                <a:solidFill>
                  <a:srgbClr val="221815"/>
                </a:solidFill>
                <a:latin typeface="AoyagiKouzanFontT"/>
                <a:cs typeface="AoyagiKouzanFontT"/>
              </a:rPr>
              <a:t> </a:t>
            </a:r>
            <a:r>
              <a:rPr sz="900" spc="-20" dirty="0">
                <a:solidFill>
                  <a:srgbClr val="221815"/>
                </a:solidFill>
                <a:latin typeface="AoyagiKouzanFontT"/>
                <a:cs typeface="AoyagiKouzanFontT"/>
              </a:rPr>
              <a:t>沢山の時 </a:t>
            </a:r>
            <a:r>
              <a:rPr sz="900" spc="-50" dirty="0">
                <a:solidFill>
                  <a:srgbClr val="221815"/>
                </a:solidFill>
                <a:latin typeface="AoyagiKouzanFontT"/>
                <a:cs typeface="AoyagiKouzanFontT"/>
              </a:rPr>
              <a:t>間と労力が必要</a:t>
            </a:r>
            <a:r>
              <a:rPr sz="900" spc="-215" dirty="0">
                <a:solidFill>
                  <a:srgbClr val="221815"/>
                </a:solidFill>
                <a:latin typeface="AoyagiKouzanFontT"/>
                <a:cs typeface="AoyagiKouzanFontT"/>
              </a:rPr>
              <a:t>とな</a:t>
            </a:r>
            <a:r>
              <a:rPr sz="900" spc="-220" dirty="0">
                <a:solidFill>
                  <a:srgbClr val="221815"/>
                </a:solidFill>
                <a:latin typeface="AoyagiKouzanFontT"/>
                <a:cs typeface="AoyagiKouzanFontT"/>
              </a:rPr>
              <a:t>り</a:t>
            </a:r>
            <a:r>
              <a:rPr sz="900" spc="-215" dirty="0">
                <a:solidFill>
                  <a:srgbClr val="221815"/>
                </a:solidFill>
                <a:latin typeface="AoyagiKouzanFontT"/>
                <a:cs typeface="AoyagiKouzanFontT"/>
              </a:rPr>
              <a:t>ま</a:t>
            </a:r>
            <a:r>
              <a:rPr sz="900" spc="-220" dirty="0">
                <a:solidFill>
                  <a:srgbClr val="221815"/>
                </a:solidFill>
                <a:latin typeface="AoyagiKouzanFontT"/>
                <a:cs typeface="AoyagiKouzanFontT"/>
              </a:rPr>
              <a:t>す</a:t>
            </a:r>
            <a:r>
              <a:rPr sz="900" spc="-215" dirty="0">
                <a:solidFill>
                  <a:srgbClr val="221815"/>
                </a:solidFill>
                <a:latin typeface="AoyagiKouzanFontT"/>
                <a:cs typeface="AoyagiKouzanFontT"/>
              </a:rPr>
              <a:t>。</a:t>
            </a:r>
            <a:endParaRPr sz="900">
              <a:latin typeface="AoyagiKouzanFontT"/>
              <a:cs typeface="AoyagiKouzanFontT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447469" y="5717298"/>
            <a:ext cx="3110230" cy="302260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2700" marR="5080">
              <a:lnSpc>
                <a:spcPct val="101800"/>
              </a:lnSpc>
              <a:spcBef>
                <a:spcPts val="80"/>
              </a:spcBef>
            </a:pPr>
            <a:r>
              <a:rPr sz="900" spc="-110" dirty="0">
                <a:solidFill>
                  <a:srgbClr val="221815"/>
                </a:solidFill>
                <a:latin typeface="AoyagiKouzanFontT"/>
                <a:cs typeface="AoyagiKouzanFontT"/>
              </a:rPr>
              <a:t>瑞光メモリーでは手続</a:t>
            </a:r>
            <a:r>
              <a:rPr sz="900" spc="-10" dirty="0">
                <a:solidFill>
                  <a:srgbClr val="221815"/>
                </a:solidFill>
                <a:latin typeface="AoyagiKouzanFontT"/>
                <a:cs typeface="AoyagiKouzanFontT"/>
              </a:rPr>
              <a:t>き</a:t>
            </a:r>
            <a:r>
              <a:rPr sz="900" spc="-380" dirty="0">
                <a:solidFill>
                  <a:srgbClr val="221815"/>
                </a:solidFill>
                <a:latin typeface="AoyagiKouzanFontT"/>
                <a:cs typeface="AoyagiKouzanFontT"/>
              </a:rPr>
              <a:t>・</a:t>
            </a:r>
            <a:r>
              <a:rPr sz="900" spc="-25" dirty="0">
                <a:solidFill>
                  <a:srgbClr val="221815"/>
                </a:solidFill>
                <a:latin typeface="AoyagiKouzanFontT"/>
                <a:cs typeface="AoyagiKouzanFontT"/>
              </a:rPr>
              <a:t>寺院の手</a:t>
            </a:r>
            <a:r>
              <a:rPr sz="900" spc="75" dirty="0">
                <a:solidFill>
                  <a:srgbClr val="221815"/>
                </a:solidFill>
                <a:latin typeface="AoyagiKouzanFontT"/>
                <a:cs typeface="AoyagiKouzanFontT"/>
              </a:rPr>
              <a:t>配</a:t>
            </a:r>
            <a:r>
              <a:rPr sz="900" spc="-380" dirty="0">
                <a:solidFill>
                  <a:srgbClr val="221815"/>
                </a:solidFill>
                <a:latin typeface="AoyagiKouzanFontT"/>
                <a:cs typeface="AoyagiKouzanFontT"/>
              </a:rPr>
              <a:t>・</a:t>
            </a:r>
            <a:r>
              <a:rPr sz="900" spc="-150" dirty="0">
                <a:solidFill>
                  <a:srgbClr val="221815"/>
                </a:solidFill>
                <a:latin typeface="AoyagiKouzanFontT"/>
                <a:cs typeface="AoyagiKouzanFontT"/>
              </a:rPr>
              <a:t>工事業者とのやりとりなど、 </a:t>
            </a:r>
            <a:r>
              <a:rPr sz="900" spc="-90" dirty="0">
                <a:solidFill>
                  <a:srgbClr val="221815"/>
                </a:solidFill>
                <a:latin typeface="AoyagiKouzanFontT"/>
                <a:cs typeface="AoyagiKouzanFontT"/>
              </a:rPr>
              <a:t>責任</a:t>
            </a:r>
            <a:r>
              <a:rPr sz="900" spc="-85" dirty="0">
                <a:solidFill>
                  <a:srgbClr val="221815"/>
                </a:solidFill>
                <a:latin typeface="AoyagiKouzanFontT"/>
                <a:cs typeface="AoyagiKouzanFontT"/>
              </a:rPr>
              <a:t>を</a:t>
            </a:r>
            <a:r>
              <a:rPr sz="900" spc="-90" dirty="0">
                <a:solidFill>
                  <a:srgbClr val="221815"/>
                </a:solidFill>
                <a:latin typeface="AoyagiKouzanFontT"/>
                <a:cs typeface="AoyagiKouzanFontT"/>
              </a:rPr>
              <a:t>持っ</a:t>
            </a:r>
            <a:r>
              <a:rPr sz="900" spc="-85" dirty="0">
                <a:solidFill>
                  <a:srgbClr val="221815"/>
                </a:solidFill>
                <a:latin typeface="AoyagiKouzanFontT"/>
                <a:cs typeface="AoyagiKouzanFontT"/>
              </a:rPr>
              <a:t>て</a:t>
            </a:r>
            <a:r>
              <a:rPr sz="900" spc="-90" dirty="0">
                <a:solidFill>
                  <a:srgbClr val="221815"/>
                </a:solidFill>
                <a:latin typeface="AoyagiKouzanFontT"/>
                <a:cs typeface="AoyagiKouzanFontT"/>
              </a:rPr>
              <a:t>お墓のお引越</a:t>
            </a:r>
            <a:r>
              <a:rPr sz="900" spc="-85" dirty="0">
                <a:solidFill>
                  <a:srgbClr val="221815"/>
                </a:solidFill>
                <a:latin typeface="AoyagiKouzanFontT"/>
                <a:cs typeface="AoyagiKouzanFontT"/>
              </a:rPr>
              <a:t>し</a:t>
            </a:r>
            <a:r>
              <a:rPr sz="900" spc="-90" dirty="0">
                <a:solidFill>
                  <a:srgbClr val="221815"/>
                </a:solidFill>
                <a:latin typeface="AoyagiKouzanFontT"/>
                <a:cs typeface="AoyagiKouzanFontT"/>
              </a:rPr>
              <a:t>のお手伝い</a:t>
            </a:r>
            <a:r>
              <a:rPr sz="900" spc="-85" dirty="0">
                <a:solidFill>
                  <a:srgbClr val="221815"/>
                </a:solidFill>
                <a:latin typeface="AoyagiKouzanFontT"/>
                <a:cs typeface="AoyagiKouzanFontT"/>
              </a:rPr>
              <a:t>を</a:t>
            </a:r>
            <a:r>
              <a:rPr sz="900" spc="-90" dirty="0">
                <a:solidFill>
                  <a:srgbClr val="221815"/>
                </a:solidFill>
                <a:latin typeface="AoyagiKouzanFontT"/>
                <a:cs typeface="AoyagiKouzanFontT"/>
              </a:rPr>
              <a:t>させ</a:t>
            </a:r>
            <a:r>
              <a:rPr sz="900" spc="-85" dirty="0">
                <a:solidFill>
                  <a:srgbClr val="221815"/>
                </a:solidFill>
                <a:latin typeface="AoyagiKouzanFontT"/>
                <a:cs typeface="AoyagiKouzanFontT"/>
              </a:rPr>
              <a:t>て</a:t>
            </a:r>
            <a:r>
              <a:rPr sz="900" spc="-90" dirty="0">
                <a:solidFill>
                  <a:srgbClr val="221815"/>
                </a:solidFill>
                <a:latin typeface="AoyagiKouzanFontT"/>
                <a:cs typeface="AoyagiKouzanFontT"/>
              </a:rPr>
              <a:t>い</a:t>
            </a:r>
            <a:r>
              <a:rPr sz="900" spc="-85" dirty="0">
                <a:solidFill>
                  <a:srgbClr val="221815"/>
                </a:solidFill>
                <a:latin typeface="AoyagiKouzanFontT"/>
                <a:cs typeface="AoyagiKouzanFontT"/>
              </a:rPr>
              <a:t>ただ</a:t>
            </a:r>
            <a:r>
              <a:rPr sz="900" spc="-90" dirty="0">
                <a:solidFill>
                  <a:srgbClr val="221815"/>
                </a:solidFill>
                <a:latin typeface="AoyagiKouzanFontT"/>
                <a:cs typeface="AoyagiKouzanFontT"/>
              </a:rPr>
              <a:t>き</a:t>
            </a:r>
            <a:r>
              <a:rPr sz="900" spc="-85" dirty="0">
                <a:solidFill>
                  <a:srgbClr val="221815"/>
                </a:solidFill>
                <a:latin typeface="AoyagiKouzanFontT"/>
                <a:cs typeface="AoyagiKouzanFontT"/>
              </a:rPr>
              <a:t>ま</a:t>
            </a:r>
            <a:r>
              <a:rPr sz="900" spc="-90" dirty="0">
                <a:solidFill>
                  <a:srgbClr val="221815"/>
                </a:solidFill>
                <a:latin typeface="AoyagiKouzanFontT"/>
                <a:cs typeface="AoyagiKouzanFontT"/>
              </a:rPr>
              <a:t>す</a:t>
            </a:r>
            <a:r>
              <a:rPr sz="900" spc="-85" dirty="0">
                <a:solidFill>
                  <a:srgbClr val="221815"/>
                </a:solidFill>
                <a:latin typeface="AoyagiKouzanFontT"/>
                <a:cs typeface="AoyagiKouzanFontT"/>
              </a:rPr>
              <a:t>。</a:t>
            </a:r>
            <a:endParaRPr sz="900">
              <a:latin typeface="AoyagiKouzanFontT"/>
              <a:cs typeface="AoyagiKouzanFontT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747735" y="2201087"/>
            <a:ext cx="476884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0010" marR="5080" indent="-67945">
              <a:lnSpc>
                <a:spcPct val="111100"/>
              </a:lnSpc>
              <a:spcBef>
                <a:spcPts val="100"/>
              </a:spcBef>
            </a:pPr>
            <a:r>
              <a:rPr sz="900" spc="-15" dirty="0">
                <a:solidFill>
                  <a:srgbClr val="221815"/>
                </a:solidFill>
                <a:latin typeface="AoyagiKouzanFontT"/>
                <a:cs typeface="AoyagiKouzanFontT"/>
              </a:rPr>
              <a:t>後継者が </a:t>
            </a:r>
            <a:r>
              <a:rPr sz="900" spc="-85" dirty="0">
                <a:solidFill>
                  <a:srgbClr val="221815"/>
                </a:solidFill>
                <a:latin typeface="AoyagiKouzanFontT"/>
                <a:cs typeface="AoyagiKouzanFontT"/>
              </a:rPr>
              <a:t>いない</a:t>
            </a:r>
            <a:endParaRPr sz="900">
              <a:latin typeface="AoyagiKouzanFontT"/>
              <a:cs typeface="AoyagiKouzanFontT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2552801" y="2095055"/>
            <a:ext cx="873760" cy="567690"/>
          </a:xfrm>
          <a:custGeom>
            <a:avLst/>
            <a:gdLst/>
            <a:ahLst/>
            <a:cxnLst/>
            <a:rect l="l" t="t" r="r" b="b"/>
            <a:pathLst>
              <a:path w="873760" h="567689">
                <a:moveTo>
                  <a:pt x="436829" y="0"/>
                </a:moveTo>
                <a:lnTo>
                  <a:pt x="377552" y="2591"/>
                </a:lnTo>
                <a:lnTo>
                  <a:pt x="320699" y="10138"/>
                </a:lnTo>
                <a:lnTo>
                  <a:pt x="266792" y="22304"/>
                </a:lnTo>
                <a:lnTo>
                  <a:pt x="216349" y="38750"/>
                </a:lnTo>
                <a:lnTo>
                  <a:pt x="169892" y="59139"/>
                </a:lnTo>
                <a:lnTo>
                  <a:pt x="127941" y="83131"/>
                </a:lnTo>
                <a:lnTo>
                  <a:pt x="91016" y="110388"/>
                </a:lnTo>
                <a:lnTo>
                  <a:pt x="59638" y="140573"/>
                </a:lnTo>
                <a:lnTo>
                  <a:pt x="34327" y="173346"/>
                </a:lnTo>
                <a:lnTo>
                  <a:pt x="15603" y="208371"/>
                </a:lnTo>
                <a:lnTo>
                  <a:pt x="3987" y="245308"/>
                </a:lnTo>
                <a:lnTo>
                  <a:pt x="0" y="283819"/>
                </a:lnTo>
                <a:lnTo>
                  <a:pt x="3987" y="322331"/>
                </a:lnTo>
                <a:lnTo>
                  <a:pt x="15603" y="359268"/>
                </a:lnTo>
                <a:lnTo>
                  <a:pt x="34327" y="394292"/>
                </a:lnTo>
                <a:lnTo>
                  <a:pt x="59638" y="427066"/>
                </a:lnTo>
                <a:lnTo>
                  <a:pt x="91016" y="457250"/>
                </a:lnTo>
                <a:lnTo>
                  <a:pt x="127941" y="484508"/>
                </a:lnTo>
                <a:lnTo>
                  <a:pt x="169892" y="508500"/>
                </a:lnTo>
                <a:lnTo>
                  <a:pt x="216349" y="528888"/>
                </a:lnTo>
                <a:lnTo>
                  <a:pt x="266792" y="545334"/>
                </a:lnTo>
                <a:lnTo>
                  <a:pt x="320699" y="557500"/>
                </a:lnTo>
                <a:lnTo>
                  <a:pt x="377552" y="565048"/>
                </a:lnTo>
                <a:lnTo>
                  <a:pt x="436829" y="567639"/>
                </a:lnTo>
                <a:lnTo>
                  <a:pt x="496106" y="565048"/>
                </a:lnTo>
                <a:lnTo>
                  <a:pt x="552959" y="557500"/>
                </a:lnTo>
                <a:lnTo>
                  <a:pt x="606868" y="545334"/>
                </a:lnTo>
                <a:lnTo>
                  <a:pt x="657312" y="528888"/>
                </a:lnTo>
                <a:lnTo>
                  <a:pt x="703770" y="508500"/>
                </a:lnTo>
                <a:lnTo>
                  <a:pt x="745723" y="484508"/>
                </a:lnTo>
                <a:lnTo>
                  <a:pt x="782649" y="457250"/>
                </a:lnTo>
                <a:lnTo>
                  <a:pt x="814029" y="427066"/>
                </a:lnTo>
                <a:lnTo>
                  <a:pt x="839342" y="394292"/>
                </a:lnTo>
                <a:lnTo>
                  <a:pt x="858066" y="359268"/>
                </a:lnTo>
                <a:lnTo>
                  <a:pt x="869683" y="322331"/>
                </a:lnTo>
                <a:lnTo>
                  <a:pt x="873671" y="283819"/>
                </a:lnTo>
                <a:lnTo>
                  <a:pt x="869683" y="245308"/>
                </a:lnTo>
                <a:lnTo>
                  <a:pt x="858066" y="208371"/>
                </a:lnTo>
                <a:lnTo>
                  <a:pt x="839342" y="173346"/>
                </a:lnTo>
                <a:lnTo>
                  <a:pt x="814029" y="140573"/>
                </a:lnTo>
                <a:lnTo>
                  <a:pt x="782649" y="110388"/>
                </a:lnTo>
                <a:lnTo>
                  <a:pt x="745723" y="83131"/>
                </a:lnTo>
                <a:lnTo>
                  <a:pt x="703770" y="59139"/>
                </a:lnTo>
                <a:lnTo>
                  <a:pt x="657312" y="38750"/>
                </a:lnTo>
                <a:lnTo>
                  <a:pt x="606868" y="22304"/>
                </a:lnTo>
                <a:lnTo>
                  <a:pt x="552959" y="10138"/>
                </a:lnTo>
                <a:lnTo>
                  <a:pt x="496106" y="2591"/>
                </a:lnTo>
                <a:lnTo>
                  <a:pt x="43682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2642298" y="2201214"/>
            <a:ext cx="69469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7150" marR="5080" indent="-45085">
              <a:lnSpc>
                <a:spcPct val="111100"/>
              </a:lnSpc>
              <a:spcBef>
                <a:spcPts val="100"/>
              </a:spcBef>
            </a:pPr>
            <a:r>
              <a:rPr sz="900" spc="-25" dirty="0">
                <a:solidFill>
                  <a:srgbClr val="221815"/>
                </a:solidFill>
                <a:latin typeface="AoyagiKouzanFontT"/>
                <a:cs typeface="AoyagiKouzanFontT"/>
              </a:rPr>
              <a:t>子供が都会で </a:t>
            </a:r>
            <a:r>
              <a:rPr sz="900" spc="-135" dirty="0">
                <a:solidFill>
                  <a:srgbClr val="221815"/>
                </a:solidFill>
                <a:latin typeface="AoyagiKouzanFontT"/>
                <a:cs typeface="AoyagiKouzanFontT"/>
              </a:rPr>
              <a:t>暮らしている</a:t>
            </a:r>
            <a:endParaRPr sz="900">
              <a:latin typeface="AoyagiKouzanFontT"/>
              <a:cs typeface="AoyagiKouzanFontT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3562210" y="2095055"/>
            <a:ext cx="873760" cy="567690"/>
          </a:xfrm>
          <a:custGeom>
            <a:avLst/>
            <a:gdLst/>
            <a:ahLst/>
            <a:cxnLst/>
            <a:rect l="l" t="t" r="r" b="b"/>
            <a:pathLst>
              <a:path w="873760" h="567689">
                <a:moveTo>
                  <a:pt x="436841" y="0"/>
                </a:moveTo>
                <a:lnTo>
                  <a:pt x="377564" y="2591"/>
                </a:lnTo>
                <a:lnTo>
                  <a:pt x="320711" y="10138"/>
                </a:lnTo>
                <a:lnTo>
                  <a:pt x="266802" y="22304"/>
                </a:lnTo>
                <a:lnTo>
                  <a:pt x="216359" y="38750"/>
                </a:lnTo>
                <a:lnTo>
                  <a:pt x="169900" y="59139"/>
                </a:lnTo>
                <a:lnTo>
                  <a:pt x="127947" y="83131"/>
                </a:lnTo>
                <a:lnTo>
                  <a:pt x="91021" y="110388"/>
                </a:lnTo>
                <a:lnTo>
                  <a:pt x="59641" y="140573"/>
                </a:lnTo>
                <a:lnTo>
                  <a:pt x="34329" y="173346"/>
                </a:lnTo>
                <a:lnTo>
                  <a:pt x="15604" y="208371"/>
                </a:lnTo>
                <a:lnTo>
                  <a:pt x="3987" y="245308"/>
                </a:lnTo>
                <a:lnTo>
                  <a:pt x="0" y="283819"/>
                </a:lnTo>
                <a:lnTo>
                  <a:pt x="3987" y="322331"/>
                </a:lnTo>
                <a:lnTo>
                  <a:pt x="15604" y="359268"/>
                </a:lnTo>
                <a:lnTo>
                  <a:pt x="34329" y="394292"/>
                </a:lnTo>
                <a:lnTo>
                  <a:pt x="59641" y="427066"/>
                </a:lnTo>
                <a:lnTo>
                  <a:pt x="91021" y="457250"/>
                </a:lnTo>
                <a:lnTo>
                  <a:pt x="127947" y="484508"/>
                </a:lnTo>
                <a:lnTo>
                  <a:pt x="169900" y="508500"/>
                </a:lnTo>
                <a:lnTo>
                  <a:pt x="216359" y="528888"/>
                </a:lnTo>
                <a:lnTo>
                  <a:pt x="266802" y="545334"/>
                </a:lnTo>
                <a:lnTo>
                  <a:pt x="320711" y="557500"/>
                </a:lnTo>
                <a:lnTo>
                  <a:pt x="377564" y="565048"/>
                </a:lnTo>
                <a:lnTo>
                  <a:pt x="436841" y="567639"/>
                </a:lnTo>
                <a:lnTo>
                  <a:pt x="496118" y="565048"/>
                </a:lnTo>
                <a:lnTo>
                  <a:pt x="552972" y="557500"/>
                </a:lnTo>
                <a:lnTo>
                  <a:pt x="606880" y="545334"/>
                </a:lnTo>
                <a:lnTo>
                  <a:pt x="657324" y="528888"/>
                </a:lnTo>
                <a:lnTo>
                  <a:pt x="703783" y="508500"/>
                </a:lnTo>
                <a:lnTo>
                  <a:pt x="745736" y="484508"/>
                </a:lnTo>
                <a:lnTo>
                  <a:pt x="782662" y="457250"/>
                </a:lnTo>
                <a:lnTo>
                  <a:pt x="814042" y="427066"/>
                </a:lnTo>
                <a:lnTo>
                  <a:pt x="839354" y="394292"/>
                </a:lnTo>
                <a:lnTo>
                  <a:pt x="858079" y="359268"/>
                </a:lnTo>
                <a:lnTo>
                  <a:pt x="869695" y="322331"/>
                </a:lnTo>
                <a:lnTo>
                  <a:pt x="873683" y="283819"/>
                </a:lnTo>
                <a:lnTo>
                  <a:pt x="869695" y="245308"/>
                </a:lnTo>
                <a:lnTo>
                  <a:pt x="858079" y="208371"/>
                </a:lnTo>
                <a:lnTo>
                  <a:pt x="839354" y="173346"/>
                </a:lnTo>
                <a:lnTo>
                  <a:pt x="814042" y="140573"/>
                </a:lnTo>
                <a:lnTo>
                  <a:pt x="782662" y="110388"/>
                </a:lnTo>
                <a:lnTo>
                  <a:pt x="745736" y="83131"/>
                </a:lnTo>
                <a:lnTo>
                  <a:pt x="703783" y="59139"/>
                </a:lnTo>
                <a:lnTo>
                  <a:pt x="657324" y="38750"/>
                </a:lnTo>
                <a:lnTo>
                  <a:pt x="606880" y="22304"/>
                </a:lnTo>
                <a:lnTo>
                  <a:pt x="552972" y="10138"/>
                </a:lnTo>
                <a:lnTo>
                  <a:pt x="496118" y="2591"/>
                </a:lnTo>
                <a:lnTo>
                  <a:pt x="43684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3786543" y="2201214"/>
            <a:ext cx="42545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3815" marR="5080" indent="-31750">
              <a:lnSpc>
                <a:spcPct val="111100"/>
              </a:lnSpc>
              <a:spcBef>
                <a:spcPts val="100"/>
              </a:spcBef>
            </a:pPr>
            <a:r>
              <a:rPr sz="900" spc="-110" dirty="0">
                <a:solidFill>
                  <a:srgbClr val="221815"/>
                </a:solidFill>
                <a:latin typeface="AoyagiKouzanFontT"/>
                <a:cs typeface="AoyagiKouzanFontT"/>
              </a:rPr>
              <a:t>お墓参り </a:t>
            </a:r>
            <a:r>
              <a:rPr sz="900" spc="-25" dirty="0">
                <a:solidFill>
                  <a:srgbClr val="221815"/>
                </a:solidFill>
                <a:latin typeface="AoyagiKouzanFontT"/>
                <a:cs typeface="AoyagiKouzanFontT"/>
              </a:rPr>
              <a:t>が大変</a:t>
            </a:r>
            <a:endParaRPr sz="900">
              <a:latin typeface="AoyagiKouzanFontT"/>
              <a:cs typeface="AoyagiKouzanFontT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1546225" y="2735338"/>
            <a:ext cx="2887345" cy="2388870"/>
          </a:xfrm>
          <a:custGeom>
            <a:avLst/>
            <a:gdLst/>
            <a:ahLst/>
            <a:cxnLst/>
            <a:rect l="l" t="t" r="r" b="b"/>
            <a:pathLst>
              <a:path w="2887345" h="2388870">
                <a:moveTo>
                  <a:pt x="873683" y="2104669"/>
                </a:moveTo>
                <a:lnTo>
                  <a:pt x="869683" y="2066163"/>
                </a:lnTo>
                <a:lnTo>
                  <a:pt x="858075" y="2029231"/>
                </a:lnTo>
                <a:lnTo>
                  <a:pt x="839343" y="1994204"/>
                </a:lnTo>
                <a:lnTo>
                  <a:pt x="814031" y="1961426"/>
                </a:lnTo>
                <a:lnTo>
                  <a:pt x="782650" y="1931238"/>
                </a:lnTo>
                <a:lnTo>
                  <a:pt x="745731" y="1903984"/>
                </a:lnTo>
                <a:lnTo>
                  <a:pt x="703783" y="1879993"/>
                </a:lnTo>
                <a:lnTo>
                  <a:pt x="657313" y="1859610"/>
                </a:lnTo>
                <a:lnTo>
                  <a:pt x="606869" y="1843163"/>
                </a:lnTo>
                <a:lnTo>
                  <a:pt x="552970" y="1830997"/>
                </a:lnTo>
                <a:lnTo>
                  <a:pt x="496112" y="1823453"/>
                </a:lnTo>
                <a:lnTo>
                  <a:pt x="436841" y="1820849"/>
                </a:lnTo>
                <a:lnTo>
                  <a:pt x="377558" y="1823453"/>
                </a:lnTo>
                <a:lnTo>
                  <a:pt x="320700" y="1830997"/>
                </a:lnTo>
                <a:lnTo>
                  <a:pt x="266801" y="1843163"/>
                </a:lnTo>
                <a:lnTo>
                  <a:pt x="216357" y="1859610"/>
                </a:lnTo>
                <a:lnTo>
                  <a:pt x="169887" y="1879993"/>
                </a:lnTo>
                <a:lnTo>
                  <a:pt x="127939" y="1903984"/>
                </a:lnTo>
                <a:lnTo>
                  <a:pt x="91020" y="1931238"/>
                </a:lnTo>
                <a:lnTo>
                  <a:pt x="59639" y="1961426"/>
                </a:lnTo>
                <a:lnTo>
                  <a:pt x="34328" y="1994204"/>
                </a:lnTo>
                <a:lnTo>
                  <a:pt x="15595" y="2029231"/>
                </a:lnTo>
                <a:lnTo>
                  <a:pt x="3987" y="2066163"/>
                </a:lnTo>
                <a:lnTo>
                  <a:pt x="0" y="2104669"/>
                </a:lnTo>
                <a:lnTo>
                  <a:pt x="3987" y="2143188"/>
                </a:lnTo>
                <a:lnTo>
                  <a:pt x="15595" y="2180132"/>
                </a:lnTo>
                <a:lnTo>
                  <a:pt x="34328" y="2215159"/>
                </a:lnTo>
                <a:lnTo>
                  <a:pt x="59639" y="2247925"/>
                </a:lnTo>
                <a:lnTo>
                  <a:pt x="91020" y="2278113"/>
                </a:lnTo>
                <a:lnTo>
                  <a:pt x="127939" y="2305367"/>
                </a:lnTo>
                <a:lnTo>
                  <a:pt x="169887" y="2329357"/>
                </a:lnTo>
                <a:lnTo>
                  <a:pt x="216357" y="2349741"/>
                </a:lnTo>
                <a:lnTo>
                  <a:pt x="266801" y="2366187"/>
                </a:lnTo>
                <a:lnTo>
                  <a:pt x="320700" y="2378354"/>
                </a:lnTo>
                <a:lnTo>
                  <a:pt x="377558" y="2385898"/>
                </a:lnTo>
                <a:lnTo>
                  <a:pt x="436841" y="2388489"/>
                </a:lnTo>
                <a:lnTo>
                  <a:pt x="496112" y="2385898"/>
                </a:lnTo>
                <a:lnTo>
                  <a:pt x="552970" y="2378354"/>
                </a:lnTo>
                <a:lnTo>
                  <a:pt x="606869" y="2366187"/>
                </a:lnTo>
                <a:lnTo>
                  <a:pt x="657313" y="2349741"/>
                </a:lnTo>
                <a:lnTo>
                  <a:pt x="703783" y="2329357"/>
                </a:lnTo>
                <a:lnTo>
                  <a:pt x="745731" y="2305367"/>
                </a:lnTo>
                <a:lnTo>
                  <a:pt x="782650" y="2278113"/>
                </a:lnTo>
                <a:lnTo>
                  <a:pt x="814031" y="2247925"/>
                </a:lnTo>
                <a:lnTo>
                  <a:pt x="839343" y="2215159"/>
                </a:lnTo>
                <a:lnTo>
                  <a:pt x="858075" y="2180132"/>
                </a:lnTo>
                <a:lnTo>
                  <a:pt x="869683" y="2143188"/>
                </a:lnTo>
                <a:lnTo>
                  <a:pt x="873683" y="2104669"/>
                </a:lnTo>
                <a:close/>
              </a:path>
              <a:path w="2887345" h="2388870">
                <a:moveTo>
                  <a:pt x="873683" y="283819"/>
                </a:moveTo>
                <a:lnTo>
                  <a:pt x="869683" y="245313"/>
                </a:lnTo>
                <a:lnTo>
                  <a:pt x="858075" y="208381"/>
                </a:lnTo>
                <a:lnTo>
                  <a:pt x="839343" y="173355"/>
                </a:lnTo>
                <a:lnTo>
                  <a:pt x="814031" y="140576"/>
                </a:lnTo>
                <a:lnTo>
                  <a:pt x="782650" y="110388"/>
                </a:lnTo>
                <a:lnTo>
                  <a:pt x="745731" y="83134"/>
                </a:lnTo>
                <a:lnTo>
                  <a:pt x="703783" y="59143"/>
                </a:lnTo>
                <a:lnTo>
                  <a:pt x="657313" y="38760"/>
                </a:lnTo>
                <a:lnTo>
                  <a:pt x="606869" y="22313"/>
                </a:lnTo>
                <a:lnTo>
                  <a:pt x="552970" y="10147"/>
                </a:lnTo>
                <a:lnTo>
                  <a:pt x="496112" y="2603"/>
                </a:lnTo>
                <a:lnTo>
                  <a:pt x="436841" y="0"/>
                </a:lnTo>
                <a:lnTo>
                  <a:pt x="377558" y="2603"/>
                </a:lnTo>
                <a:lnTo>
                  <a:pt x="320700" y="10147"/>
                </a:lnTo>
                <a:lnTo>
                  <a:pt x="266801" y="22313"/>
                </a:lnTo>
                <a:lnTo>
                  <a:pt x="216357" y="38760"/>
                </a:lnTo>
                <a:lnTo>
                  <a:pt x="169887" y="59143"/>
                </a:lnTo>
                <a:lnTo>
                  <a:pt x="127939" y="83134"/>
                </a:lnTo>
                <a:lnTo>
                  <a:pt x="91020" y="110388"/>
                </a:lnTo>
                <a:lnTo>
                  <a:pt x="59639" y="140576"/>
                </a:lnTo>
                <a:lnTo>
                  <a:pt x="34328" y="173355"/>
                </a:lnTo>
                <a:lnTo>
                  <a:pt x="15595" y="208381"/>
                </a:lnTo>
                <a:lnTo>
                  <a:pt x="3987" y="245313"/>
                </a:lnTo>
                <a:lnTo>
                  <a:pt x="0" y="283819"/>
                </a:lnTo>
                <a:lnTo>
                  <a:pt x="3987" y="322338"/>
                </a:lnTo>
                <a:lnTo>
                  <a:pt x="15595" y="359270"/>
                </a:lnTo>
                <a:lnTo>
                  <a:pt x="34328" y="394296"/>
                </a:lnTo>
                <a:lnTo>
                  <a:pt x="59639" y="427075"/>
                </a:lnTo>
                <a:lnTo>
                  <a:pt x="91020" y="457263"/>
                </a:lnTo>
                <a:lnTo>
                  <a:pt x="127939" y="484517"/>
                </a:lnTo>
                <a:lnTo>
                  <a:pt x="169887" y="508508"/>
                </a:lnTo>
                <a:lnTo>
                  <a:pt x="216357" y="528891"/>
                </a:lnTo>
                <a:lnTo>
                  <a:pt x="266801" y="545338"/>
                </a:lnTo>
                <a:lnTo>
                  <a:pt x="320700" y="557504"/>
                </a:lnTo>
                <a:lnTo>
                  <a:pt x="377558" y="565048"/>
                </a:lnTo>
                <a:lnTo>
                  <a:pt x="436841" y="567639"/>
                </a:lnTo>
                <a:lnTo>
                  <a:pt x="496112" y="565048"/>
                </a:lnTo>
                <a:lnTo>
                  <a:pt x="552970" y="557504"/>
                </a:lnTo>
                <a:lnTo>
                  <a:pt x="606869" y="545338"/>
                </a:lnTo>
                <a:lnTo>
                  <a:pt x="657313" y="528891"/>
                </a:lnTo>
                <a:lnTo>
                  <a:pt x="703783" y="508508"/>
                </a:lnTo>
                <a:lnTo>
                  <a:pt x="745731" y="484517"/>
                </a:lnTo>
                <a:lnTo>
                  <a:pt x="782650" y="457263"/>
                </a:lnTo>
                <a:lnTo>
                  <a:pt x="814031" y="427075"/>
                </a:lnTo>
                <a:lnTo>
                  <a:pt x="839343" y="394296"/>
                </a:lnTo>
                <a:lnTo>
                  <a:pt x="858075" y="359270"/>
                </a:lnTo>
                <a:lnTo>
                  <a:pt x="869683" y="322338"/>
                </a:lnTo>
                <a:lnTo>
                  <a:pt x="873683" y="283819"/>
                </a:lnTo>
                <a:close/>
              </a:path>
              <a:path w="2887345" h="2388870">
                <a:moveTo>
                  <a:pt x="1877390" y="2104669"/>
                </a:moveTo>
                <a:lnTo>
                  <a:pt x="1873389" y="2066163"/>
                </a:lnTo>
                <a:lnTo>
                  <a:pt x="1861781" y="2029231"/>
                </a:lnTo>
                <a:lnTo>
                  <a:pt x="1843049" y="1994204"/>
                </a:lnTo>
                <a:lnTo>
                  <a:pt x="1817738" y="1961426"/>
                </a:lnTo>
                <a:lnTo>
                  <a:pt x="1786356" y="1931238"/>
                </a:lnTo>
                <a:lnTo>
                  <a:pt x="1749437" y="1903984"/>
                </a:lnTo>
                <a:lnTo>
                  <a:pt x="1707489" y="1879993"/>
                </a:lnTo>
                <a:lnTo>
                  <a:pt x="1661020" y="1859610"/>
                </a:lnTo>
                <a:lnTo>
                  <a:pt x="1610575" y="1843163"/>
                </a:lnTo>
                <a:lnTo>
                  <a:pt x="1556677" y="1830997"/>
                </a:lnTo>
                <a:lnTo>
                  <a:pt x="1499819" y="1823453"/>
                </a:lnTo>
                <a:lnTo>
                  <a:pt x="1440548" y="1820849"/>
                </a:lnTo>
                <a:lnTo>
                  <a:pt x="1381264" y="1823453"/>
                </a:lnTo>
                <a:lnTo>
                  <a:pt x="1324406" y="1830997"/>
                </a:lnTo>
                <a:lnTo>
                  <a:pt x="1270508" y="1843163"/>
                </a:lnTo>
                <a:lnTo>
                  <a:pt x="1220063" y="1859610"/>
                </a:lnTo>
                <a:lnTo>
                  <a:pt x="1173594" y="1879993"/>
                </a:lnTo>
                <a:lnTo>
                  <a:pt x="1131646" y="1903984"/>
                </a:lnTo>
                <a:lnTo>
                  <a:pt x="1094727" y="1931238"/>
                </a:lnTo>
                <a:lnTo>
                  <a:pt x="1063345" y="1961426"/>
                </a:lnTo>
                <a:lnTo>
                  <a:pt x="1038034" y="1994204"/>
                </a:lnTo>
                <a:lnTo>
                  <a:pt x="1019302" y="2029231"/>
                </a:lnTo>
                <a:lnTo>
                  <a:pt x="1007694" y="2066163"/>
                </a:lnTo>
                <a:lnTo>
                  <a:pt x="1003706" y="2104669"/>
                </a:lnTo>
                <a:lnTo>
                  <a:pt x="1007694" y="2143188"/>
                </a:lnTo>
                <a:lnTo>
                  <a:pt x="1019302" y="2180132"/>
                </a:lnTo>
                <a:lnTo>
                  <a:pt x="1038034" y="2215159"/>
                </a:lnTo>
                <a:lnTo>
                  <a:pt x="1063345" y="2247925"/>
                </a:lnTo>
                <a:lnTo>
                  <a:pt x="1094727" y="2278113"/>
                </a:lnTo>
                <a:lnTo>
                  <a:pt x="1131646" y="2305367"/>
                </a:lnTo>
                <a:lnTo>
                  <a:pt x="1173594" y="2329357"/>
                </a:lnTo>
                <a:lnTo>
                  <a:pt x="1220063" y="2349741"/>
                </a:lnTo>
                <a:lnTo>
                  <a:pt x="1270508" y="2366187"/>
                </a:lnTo>
                <a:lnTo>
                  <a:pt x="1324406" y="2378354"/>
                </a:lnTo>
                <a:lnTo>
                  <a:pt x="1381264" y="2385898"/>
                </a:lnTo>
                <a:lnTo>
                  <a:pt x="1440548" y="2388489"/>
                </a:lnTo>
                <a:lnTo>
                  <a:pt x="1499819" y="2385898"/>
                </a:lnTo>
                <a:lnTo>
                  <a:pt x="1556677" y="2378354"/>
                </a:lnTo>
                <a:lnTo>
                  <a:pt x="1610575" y="2366187"/>
                </a:lnTo>
                <a:lnTo>
                  <a:pt x="1661020" y="2349741"/>
                </a:lnTo>
                <a:lnTo>
                  <a:pt x="1707489" y="2329357"/>
                </a:lnTo>
                <a:lnTo>
                  <a:pt x="1749437" y="2305367"/>
                </a:lnTo>
                <a:lnTo>
                  <a:pt x="1786356" y="2278113"/>
                </a:lnTo>
                <a:lnTo>
                  <a:pt x="1817738" y="2247925"/>
                </a:lnTo>
                <a:lnTo>
                  <a:pt x="1843049" y="2215159"/>
                </a:lnTo>
                <a:lnTo>
                  <a:pt x="1861781" y="2180132"/>
                </a:lnTo>
                <a:lnTo>
                  <a:pt x="1873389" y="2143188"/>
                </a:lnTo>
                <a:lnTo>
                  <a:pt x="1877390" y="2104669"/>
                </a:lnTo>
                <a:close/>
              </a:path>
              <a:path w="2887345" h="2388870">
                <a:moveTo>
                  <a:pt x="2886824" y="2104669"/>
                </a:moveTo>
                <a:lnTo>
                  <a:pt x="2882823" y="2066163"/>
                </a:lnTo>
                <a:lnTo>
                  <a:pt x="2871216" y="2029231"/>
                </a:lnTo>
                <a:lnTo>
                  <a:pt x="2852483" y="1994204"/>
                </a:lnTo>
                <a:lnTo>
                  <a:pt x="2827172" y="1961426"/>
                </a:lnTo>
                <a:lnTo>
                  <a:pt x="2795790" y="1931238"/>
                </a:lnTo>
                <a:lnTo>
                  <a:pt x="2758871" y="1903984"/>
                </a:lnTo>
                <a:lnTo>
                  <a:pt x="2716923" y="1879993"/>
                </a:lnTo>
                <a:lnTo>
                  <a:pt x="2670454" y="1859610"/>
                </a:lnTo>
                <a:lnTo>
                  <a:pt x="2620010" y="1843163"/>
                </a:lnTo>
                <a:lnTo>
                  <a:pt x="2566111" y="1830997"/>
                </a:lnTo>
                <a:lnTo>
                  <a:pt x="2509253" y="1823453"/>
                </a:lnTo>
                <a:lnTo>
                  <a:pt x="2449982" y="1820849"/>
                </a:lnTo>
                <a:lnTo>
                  <a:pt x="2390698" y="1823453"/>
                </a:lnTo>
                <a:lnTo>
                  <a:pt x="2333841" y="1830997"/>
                </a:lnTo>
                <a:lnTo>
                  <a:pt x="2279942" y="1843163"/>
                </a:lnTo>
                <a:lnTo>
                  <a:pt x="2229497" y="1859610"/>
                </a:lnTo>
                <a:lnTo>
                  <a:pt x="2183028" y="1879993"/>
                </a:lnTo>
                <a:lnTo>
                  <a:pt x="2141080" y="1903984"/>
                </a:lnTo>
                <a:lnTo>
                  <a:pt x="2104161" y="1931238"/>
                </a:lnTo>
                <a:lnTo>
                  <a:pt x="2072779" y="1961426"/>
                </a:lnTo>
                <a:lnTo>
                  <a:pt x="2047468" y="1994204"/>
                </a:lnTo>
                <a:lnTo>
                  <a:pt x="2028736" y="2029231"/>
                </a:lnTo>
                <a:lnTo>
                  <a:pt x="2017128" y="2066163"/>
                </a:lnTo>
                <a:lnTo>
                  <a:pt x="2013140" y="2104669"/>
                </a:lnTo>
                <a:lnTo>
                  <a:pt x="2017128" y="2143188"/>
                </a:lnTo>
                <a:lnTo>
                  <a:pt x="2028736" y="2180132"/>
                </a:lnTo>
                <a:lnTo>
                  <a:pt x="2047468" y="2215159"/>
                </a:lnTo>
                <a:lnTo>
                  <a:pt x="2072779" y="2247925"/>
                </a:lnTo>
                <a:lnTo>
                  <a:pt x="2104161" y="2278113"/>
                </a:lnTo>
                <a:lnTo>
                  <a:pt x="2141080" y="2305367"/>
                </a:lnTo>
                <a:lnTo>
                  <a:pt x="2183028" y="2329357"/>
                </a:lnTo>
                <a:lnTo>
                  <a:pt x="2229497" y="2349741"/>
                </a:lnTo>
                <a:lnTo>
                  <a:pt x="2279942" y="2366187"/>
                </a:lnTo>
                <a:lnTo>
                  <a:pt x="2333841" y="2378354"/>
                </a:lnTo>
                <a:lnTo>
                  <a:pt x="2390698" y="2385898"/>
                </a:lnTo>
                <a:lnTo>
                  <a:pt x="2449982" y="2388489"/>
                </a:lnTo>
                <a:lnTo>
                  <a:pt x="2509253" y="2385898"/>
                </a:lnTo>
                <a:lnTo>
                  <a:pt x="2566111" y="2378354"/>
                </a:lnTo>
                <a:lnTo>
                  <a:pt x="2620010" y="2366187"/>
                </a:lnTo>
                <a:lnTo>
                  <a:pt x="2670454" y="2349741"/>
                </a:lnTo>
                <a:lnTo>
                  <a:pt x="2716923" y="2329357"/>
                </a:lnTo>
                <a:lnTo>
                  <a:pt x="2758871" y="2305367"/>
                </a:lnTo>
                <a:lnTo>
                  <a:pt x="2795790" y="2278113"/>
                </a:lnTo>
                <a:lnTo>
                  <a:pt x="2827172" y="2247925"/>
                </a:lnTo>
                <a:lnTo>
                  <a:pt x="2852483" y="2215159"/>
                </a:lnTo>
                <a:lnTo>
                  <a:pt x="2871216" y="2180132"/>
                </a:lnTo>
                <a:lnTo>
                  <a:pt x="2882823" y="2143188"/>
                </a:lnTo>
                <a:lnTo>
                  <a:pt x="2886824" y="210466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1626616" y="2841510"/>
            <a:ext cx="71310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64135">
              <a:lnSpc>
                <a:spcPct val="111100"/>
              </a:lnSpc>
              <a:spcBef>
                <a:spcPts val="100"/>
              </a:spcBef>
            </a:pPr>
            <a:r>
              <a:rPr sz="900" spc="-25" dirty="0">
                <a:solidFill>
                  <a:srgbClr val="221815"/>
                </a:solidFill>
                <a:latin typeface="AoyagiKouzanFontT"/>
                <a:cs typeface="AoyagiKouzanFontT"/>
              </a:rPr>
              <a:t>子供に負担 </a:t>
            </a:r>
            <a:r>
              <a:rPr sz="900" spc="-125" dirty="0">
                <a:solidFill>
                  <a:srgbClr val="221815"/>
                </a:solidFill>
                <a:latin typeface="AoyagiKouzanFontT"/>
                <a:cs typeface="AoyagiKouzanFontT"/>
              </a:rPr>
              <a:t>をかけたくない</a:t>
            </a:r>
            <a:endParaRPr sz="900">
              <a:latin typeface="AoyagiKouzanFontT"/>
              <a:cs typeface="AoyagiKouzanFontT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2549931" y="2735338"/>
            <a:ext cx="873760" cy="567690"/>
          </a:xfrm>
          <a:custGeom>
            <a:avLst/>
            <a:gdLst/>
            <a:ahLst/>
            <a:cxnLst/>
            <a:rect l="l" t="t" r="r" b="b"/>
            <a:pathLst>
              <a:path w="873760" h="567689">
                <a:moveTo>
                  <a:pt x="436841" y="0"/>
                </a:moveTo>
                <a:lnTo>
                  <a:pt x="377564" y="2591"/>
                </a:lnTo>
                <a:lnTo>
                  <a:pt x="320711" y="10138"/>
                </a:lnTo>
                <a:lnTo>
                  <a:pt x="266802" y="22304"/>
                </a:lnTo>
                <a:lnTo>
                  <a:pt x="216359" y="38750"/>
                </a:lnTo>
                <a:lnTo>
                  <a:pt x="169900" y="59139"/>
                </a:lnTo>
                <a:lnTo>
                  <a:pt x="127947" y="83131"/>
                </a:lnTo>
                <a:lnTo>
                  <a:pt x="91021" y="110388"/>
                </a:lnTo>
                <a:lnTo>
                  <a:pt x="59641" y="140573"/>
                </a:lnTo>
                <a:lnTo>
                  <a:pt x="34329" y="173346"/>
                </a:lnTo>
                <a:lnTo>
                  <a:pt x="15604" y="208371"/>
                </a:lnTo>
                <a:lnTo>
                  <a:pt x="3987" y="245308"/>
                </a:lnTo>
                <a:lnTo>
                  <a:pt x="0" y="283819"/>
                </a:lnTo>
                <a:lnTo>
                  <a:pt x="3987" y="322331"/>
                </a:lnTo>
                <a:lnTo>
                  <a:pt x="15604" y="359268"/>
                </a:lnTo>
                <a:lnTo>
                  <a:pt x="34329" y="394292"/>
                </a:lnTo>
                <a:lnTo>
                  <a:pt x="59641" y="427066"/>
                </a:lnTo>
                <a:lnTo>
                  <a:pt x="91021" y="457250"/>
                </a:lnTo>
                <a:lnTo>
                  <a:pt x="127947" y="484508"/>
                </a:lnTo>
                <a:lnTo>
                  <a:pt x="169900" y="508500"/>
                </a:lnTo>
                <a:lnTo>
                  <a:pt x="216359" y="528888"/>
                </a:lnTo>
                <a:lnTo>
                  <a:pt x="266802" y="545334"/>
                </a:lnTo>
                <a:lnTo>
                  <a:pt x="320711" y="557500"/>
                </a:lnTo>
                <a:lnTo>
                  <a:pt x="377564" y="565048"/>
                </a:lnTo>
                <a:lnTo>
                  <a:pt x="436841" y="567639"/>
                </a:lnTo>
                <a:lnTo>
                  <a:pt x="496118" y="565048"/>
                </a:lnTo>
                <a:lnTo>
                  <a:pt x="552972" y="557500"/>
                </a:lnTo>
                <a:lnTo>
                  <a:pt x="606880" y="545334"/>
                </a:lnTo>
                <a:lnTo>
                  <a:pt x="657324" y="528888"/>
                </a:lnTo>
                <a:lnTo>
                  <a:pt x="703783" y="508500"/>
                </a:lnTo>
                <a:lnTo>
                  <a:pt x="745736" y="484508"/>
                </a:lnTo>
                <a:lnTo>
                  <a:pt x="782662" y="457250"/>
                </a:lnTo>
                <a:lnTo>
                  <a:pt x="814042" y="427066"/>
                </a:lnTo>
                <a:lnTo>
                  <a:pt x="839354" y="394292"/>
                </a:lnTo>
                <a:lnTo>
                  <a:pt x="858079" y="359268"/>
                </a:lnTo>
                <a:lnTo>
                  <a:pt x="869695" y="322331"/>
                </a:lnTo>
                <a:lnTo>
                  <a:pt x="873683" y="283819"/>
                </a:lnTo>
                <a:lnTo>
                  <a:pt x="869695" y="245308"/>
                </a:lnTo>
                <a:lnTo>
                  <a:pt x="858079" y="208371"/>
                </a:lnTo>
                <a:lnTo>
                  <a:pt x="839354" y="173346"/>
                </a:lnTo>
                <a:lnTo>
                  <a:pt x="814042" y="140573"/>
                </a:lnTo>
                <a:lnTo>
                  <a:pt x="782662" y="110388"/>
                </a:lnTo>
                <a:lnTo>
                  <a:pt x="745736" y="83131"/>
                </a:lnTo>
                <a:lnTo>
                  <a:pt x="703783" y="59139"/>
                </a:lnTo>
                <a:lnTo>
                  <a:pt x="657324" y="38750"/>
                </a:lnTo>
                <a:lnTo>
                  <a:pt x="606880" y="22304"/>
                </a:lnTo>
                <a:lnTo>
                  <a:pt x="552972" y="10138"/>
                </a:lnTo>
                <a:lnTo>
                  <a:pt x="496118" y="2591"/>
                </a:lnTo>
                <a:lnTo>
                  <a:pt x="43684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2809773" y="2841510"/>
            <a:ext cx="35433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7310" marR="5080" indent="-55244">
              <a:lnSpc>
                <a:spcPct val="111100"/>
              </a:lnSpc>
              <a:spcBef>
                <a:spcPts val="100"/>
              </a:spcBef>
            </a:pPr>
            <a:r>
              <a:rPr sz="900" spc="-45" dirty="0">
                <a:solidFill>
                  <a:srgbClr val="221815"/>
                </a:solidFill>
                <a:latin typeface="AoyagiKouzanFontT"/>
                <a:cs typeface="AoyagiKouzanFontT"/>
              </a:rPr>
              <a:t>お墓が 遠い</a:t>
            </a:r>
            <a:endParaRPr sz="900">
              <a:latin typeface="AoyagiKouzanFontT"/>
              <a:cs typeface="AoyagiKouzanFontT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3559365" y="2735338"/>
            <a:ext cx="873760" cy="567690"/>
          </a:xfrm>
          <a:custGeom>
            <a:avLst/>
            <a:gdLst/>
            <a:ahLst/>
            <a:cxnLst/>
            <a:rect l="l" t="t" r="r" b="b"/>
            <a:pathLst>
              <a:path w="873760" h="567689">
                <a:moveTo>
                  <a:pt x="436841" y="0"/>
                </a:moveTo>
                <a:lnTo>
                  <a:pt x="377564" y="2591"/>
                </a:lnTo>
                <a:lnTo>
                  <a:pt x="320711" y="10138"/>
                </a:lnTo>
                <a:lnTo>
                  <a:pt x="266802" y="22304"/>
                </a:lnTo>
                <a:lnTo>
                  <a:pt x="216359" y="38750"/>
                </a:lnTo>
                <a:lnTo>
                  <a:pt x="169900" y="59139"/>
                </a:lnTo>
                <a:lnTo>
                  <a:pt x="127947" y="83131"/>
                </a:lnTo>
                <a:lnTo>
                  <a:pt x="91021" y="110388"/>
                </a:lnTo>
                <a:lnTo>
                  <a:pt x="59641" y="140573"/>
                </a:lnTo>
                <a:lnTo>
                  <a:pt x="34329" y="173346"/>
                </a:lnTo>
                <a:lnTo>
                  <a:pt x="15604" y="208371"/>
                </a:lnTo>
                <a:lnTo>
                  <a:pt x="3987" y="245308"/>
                </a:lnTo>
                <a:lnTo>
                  <a:pt x="0" y="283819"/>
                </a:lnTo>
                <a:lnTo>
                  <a:pt x="3987" y="322331"/>
                </a:lnTo>
                <a:lnTo>
                  <a:pt x="15604" y="359268"/>
                </a:lnTo>
                <a:lnTo>
                  <a:pt x="34329" y="394292"/>
                </a:lnTo>
                <a:lnTo>
                  <a:pt x="59641" y="427066"/>
                </a:lnTo>
                <a:lnTo>
                  <a:pt x="91021" y="457250"/>
                </a:lnTo>
                <a:lnTo>
                  <a:pt x="127947" y="484508"/>
                </a:lnTo>
                <a:lnTo>
                  <a:pt x="169900" y="508500"/>
                </a:lnTo>
                <a:lnTo>
                  <a:pt x="216359" y="528888"/>
                </a:lnTo>
                <a:lnTo>
                  <a:pt x="266802" y="545334"/>
                </a:lnTo>
                <a:lnTo>
                  <a:pt x="320711" y="557500"/>
                </a:lnTo>
                <a:lnTo>
                  <a:pt x="377564" y="565048"/>
                </a:lnTo>
                <a:lnTo>
                  <a:pt x="436841" y="567639"/>
                </a:lnTo>
                <a:lnTo>
                  <a:pt x="496118" y="565048"/>
                </a:lnTo>
                <a:lnTo>
                  <a:pt x="552972" y="557500"/>
                </a:lnTo>
                <a:lnTo>
                  <a:pt x="606880" y="545334"/>
                </a:lnTo>
                <a:lnTo>
                  <a:pt x="657324" y="528888"/>
                </a:lnTo>
                <a:lnTo>
                  <a:pt x="703783" y="508500"/>
                </a:lnTo>
                <a:lnTo>
                  <a:pt x="745736" y="484508"/>
                </a:lnTo>
                <a:lnTo>
                  <a:pt x="782662" y="457250"/>
                </a:lnTo>
                <a:lnTo>
                  <a:pt x="814042" y="427066"/>
                </a:lnTo>
                <a:lnTo>
                  <a:pt x="839354" y="394292"/>
                </a:lnTo>
                <a:lnTo>
                  <a:pt x="858079" y="359268"/>
                </a:lnTo>
                <a:lnTo>
                  <a:pt x="869695" y="322331"/>
                </a:lnTo>
                <a:lnTo>
                  <a:pt x="873683" y="283819"/>
                </a:lnTo>
                <a:lnTo>
                  <a:pt x="869695" y="245308"/>
                </a:lnTo>
                <a:lnTo>
                  <a:pt x="858079" y="208371"/>
                </a:lnTo>
                <a:lnTo>
                  <a:pt x="839354" y="173346"/>
                </a:lnTo>
                <a:lnTo>
                  <a:pt x="814042" y="140573"/>
                </a:lnTo>
                <a:lnTo>
                  <a:pt x="782662" y="110388"/>
                </a:lnTo>
                <a:lnTo>
                  <a:pt x="745736" y="83131"/>
                </a:lnTo>
                <a:lnTo>
                  <a:pt x="703783" y="59139"/>
                </a:lnTo>
                <a:lnTo>
                  <a:pt x="657324" y="38750"/>
                </a:lnTo>
                <a:lnTo>
                  <a:pt x="606880" y="22304"/>
                </a:lnTo>
                <a:lnTo>
                  <a:pt x="552972" y="10138"/>
                </a:lnTo>
                <a:lnTo>
                  <a:pt x="496118" y="2591"/>
                </a:lnTo>
                <a:lnTo>
                  <a:pt x="43684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3635908" y="2841510"/>
            <a:ext cx="72136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7795" marR="5080" indent="-125730">
              <a:lnSpc>
                <a:spcPct val="111100"/>
              </a:lnSpc>
              <a:spcBef>
                <a:spcPts val="100"/>
              </a:spcBef>
            </a:pPr>
            <a:r>
              <a:rPr sz="900" spc="-120" dirty="0">
                <a:solidFill>
                  <a:srgbClr val="221815"/>
                </a:solidFill>
                <a:latin typeface="AoyagiKouzanFontT"/>
                <a:cs typeface="AoyagiKouzanFontT"/>
              </a:rPr>
              <a:t>お参りしやすい </a:t>
            </a:r>
            <a:r>
              <a:rPr sz="900" spc="-30" dirty="0">
                <a:solidFill>
                  <a:srgbClr val="221815"/>
                </a:solidFill>
                <a:latin typeface="AoyagiKouzanFontT"/>
                <a:cs typeface="AoyagiKouzanFontT"/>
              </a:rPr>
              <a:t>納骨堂に</a:t>
            </a:r>
            <a:endParaRPr sz="900">
              <a:latin typeface="AoyagiKouzanFontT"/>
              <a:cs typeface="AoyagiKouzanFontT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599082" y="4670538"/>
            <a:ext cx="78232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21590">
              <a:lnSpc>
                <a:spcPct val="111100"/>
              </a:lnSpc>
              <a:spcBef>
                <a:spcPts val="100"/>
              </a:spcBef>
            </a:pPr>
            <a:r>
              <a:rPr sz="900" spc="-100" dirty="0">
                <a:solidFill>
                  <a:srgbClr val="221815"/>
                </a:solidFill>
                <a:latin typeface="AoyagiKouzanFontT"/>
                <a:cs typeface="AoyagiKouzanFontT"/>
              </a:rPr>
              <a:t>墓じまいは何</a:t>
            </a:r>
            <a:r>
              <a:rPr sz="900" spc="-95" dirty="0">
                <a:solidFill>
                  <a:srgbClr val="221815"/>
                </a:solidFill>
                <a:latin typeface="AoyagiKouzanFontT"/>
                <a:cs typeface="AoyagiKouzanFontT"/>
              </a:rPr>
              <a:t>を </a:t>
            </a:r>
            <a:r>
              <a:rPr sz="900" spc="-60" dirty="0">
                <a:solidFill>
                  <a:srgbClr val="221815"/>
                </a:solidFill>
                <a:latin typeface="AoyagiKouzanFontT"/>
                <a:cs typeface="AoyagiKouzanFontT"/>
              </a:rPr>
              <a:t>すればいいの？</a:t>
            </a:r>
            <a:endParaRPr sz="900">
              <a:latin typeface="AoyagiKouzanFontT"/>
              <a:cs typeface="AoyagiKouzanFontT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656814" y="4662309"/>
            <a:ext cx="66040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04139">
              <a:lnSpc>
                <a:spcPct val="111100"/>
              </a:lnSpc>
              <a:spcBef>
                <a:spcPts val="100"/>
              </a:spcBef>
            </a:pPr>
            <a:r>
              <a:rPr sz="900" spc="-70" dirty="0">
                <a:solidFill>
                  <a:srgbClr val="221815"/>
                </a:solidFill>
                <a:latin typeface="AoyagiKouzanFontT"/>
                <a:cs typeface="AoyagiKouzanFontT"/>
              </a:rPr>
              <a:t>手続きは</a:t>
            </a:r>
            <a:r>
              <a:rPr sz="900" spc="-55" dirty="0">
                <a:solidFill>
                  <a:srgbClr val="221815"/>
                </a:solidFill>
                <a:latin typeface="AoyagiKouzanFontT"/>
                <a:cs typeface="AoyagiKouzanFontT"/>
              </a:rPr>
              <a:t>何 </a:t>
            </a:r>
            <a:r>
              <a:rPr sz="900" spc="-70" dirty="0">
                <a:solidFill>
                  <a:srgbClr val="221815"/>
                </a:solidFill>
                <a:latin typeface="AoyagiKouzanFontT"/>
                <a:cs typeface="AoyagiKouzanFontT"/>
              </a:rPr>
              <a:t>をするの？</a:t>
            </a:r>
            <a:endParaRPr sz="900">
              <a:latin typeface="AoyagiKouzanFontT"/>
              <a:cs typeface="AoyagiKouzanFontT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695344" y="4662309"/>
            <a:ext cx="60261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21285">
              <a:lnSpc>
                <a:spcPct val="111100"/>
              </a:lnSpc>
              <a:spcBef>
                <a:spcPts val="100"/>
              </a:spcBef>
            </a:pPr>
            <a:r>
              <a:rPr sz="900" spc="-35" dirty="0">
                <a:solidFill>
                  <a:srgbClr val="221815"/>
                </a:solidFill>
                <a:latin typeface="AoyagiKouzanFontT"/>
                <a:cs typeface="AoyagiKouzanFontT"/>
              </a:rPr>
              <a:t>遺骨は </a:t>
            </a:r>
            <a:r>
              <a:rPr sz="900" spc="-150" dirty="0">
                <a:solidFill>
                  <a:srgbClr val="221815"/>
                </a:solidFill>
                <a:latin typeface="AoyagiKouzanFontT"/>
                <a:cs typeface="AoyagiKouzanFontT"/>
              </a:rPr>
              <a:t>どうなるの？</a:t>
            </a:r>
            <a:endParaRPr sz="900">
              <a:latin typeface="AoyagiKouzanFontT"/>
              <a:cs typeface="AoyagiKouzanFontT"/>
            </a:endParaRPr>
          </a:p>
        </p:txBody>
      </p:sp>
      <p:grpSp>
        <p:nvGrpSpPr>
          <p:cNvPr id="23" name="object 23"/>
          <p:cNvGrpSpPr/>
          <p:nvPr/>
        </p:nvGrpSpPr>
        <p:grpSpPr>
          <a:xfrm>
            <a:off x="1586611" y="5028044"/>
            <a:ext cx="2903220" cy="1887855"/>
            <a:chOff x="1586611" y="5028044"/>
            <a:chExt cx="2903220" cy="1887855"/>
          </a:xfrm>
        </p:grpSpPr>
        <p:sp>
          <p:nvSpPr>
            <p:cNvPr id="24" name="object 24"/>
            <p:cNvSpPr/>
            <p:nvPr/>
          </p:nvSpPr>
          <p:spPr>
            <a:xfrm>
              <a:off x="2055622" y="5028044"/>
              <a:ext cx="428163" cy="558558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2995485" y="5053444"/>
              <a:ext cx="487679" cy="487667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4036860" y="5028044"/>
              <a:ext cx="452793" cy="513067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1586611" y="6588950"/>
              <a:ext cx="2805430" cy="327025"/>
            </a:xfrm>
            <a:custGeom>
              <a:avLst/>
              <a:gdLst/>
              <a:ahLst/>
              <a:cxnLst/>
              <a:rect l="l" t="t" r="r" b="b"/>
              <a:pathLst>
                <a:path w="2805429" h="327025">
                  <a:moveTo>
                    <a:pt x="735114" y="326771"/>
                  </a:moveTo>
                  <a:lnTo>
                    <a:pt x="731748" y="282435"/>
                  </a:lnTo>
                  <a:lnTo>
                    <a:pt x="721982" y="239903"/>
                  </a:lnTo>
                  <a:lnTo>
                    <a:pt x="706221" y="199580"/>
                  </a:lnTo>
                  <a:lnTo>
                    <a:pt x="684923" y="161848"/>
                  </a:lnTo>
                  <a:lnTo>
                    <a:pt x="658520" y="127088"/>
                  </a:lnTo>
                  <a:lnTo>
                    <a:pt x="627456" y="95707"/>
                  </a:lnTo>
                  <a:lnTo>
                    <a:pt x="592150" y="68084"/>
                  </a:lnTo>
                  <a:lnTo>
                    <a:pt x="553059" y="44615"/>
                  </a:lnTo>
                  <a:lnTo>
                    <a:pt x="510616" y="25679"/>
                  </a:lnTo>
                  <a:lnTo>
                    <a:pt x="465251" y="11684"/>
                  </a:lnTo>
                  <a:lnTo>
                    <a:pt x="417423" y="2984"/>
                  </a:lnTo>
                  <a:lnTo>
                    <a:pt x="367550" y="0"/>
                  </a:lnTo>
                  <a:lnTo>
                    <a:pt x="317677" y="2984"/>
                  </a:lnTo>
                  <a:lnTo>
                    <a:pt x="269836" y="11684"/>
                  </a:lnTo>
                  <a:lnTo>
                    <a:pt x="224485" y="25679"/>
                  </a:lnTo>
                  <a:lnTo>
                    <a:pt x="182041" y="44615"/>
                  </a:lnTo>
                  <a:lnTo>
                    <a:pt x="142951" y="68084"/>
                  </a:lnTo>
                  <a:lnTo>
                    <a:pt x="107645" y="95707"/>
                  </a:lnTo>
                  <a:lnTo>
                    <a:pt x="76581" y="127088"/>
                  </a:lnTo>
                  <a:lnTo>
                    <a:pt x="50177" y="161848"/>
                  </a:lnTo>
                  <a:lnTo>
                    <a:pt x="28879" y="199580"/>
                  </a:lnTo>
                  <a:lnTo>
                    <a:pt x="13119" y="239903"/>
                  </a:lnTo>
                  <a:lnTo>
                    <a:pt x="3352" y="282435"/>
                  </a:lnTo>
                  <a:lnTo>
                    <a:pt x="0" y="326771"/>
                  </a:lnTo>
                  <a:lnTo>
                    <a:pt x="735114" y="326771"/>
                  </a:lnTo>
                  <a:close/>
                </a:path>
                <a:path w="2805429" h="327025">
                  <a:moveTo>
                    <a:pt x="1776679" y="326771"/>
                  </a:moveTo>
                  <a:lnTo>
                    <a:pt x="1773313" y="282435"/>
                  </a:lnTo>
                  <a:lnTo>
                    <a:pt x="1763547" y="239903"/>
                  </a:lnTo>
                  <a:lnTo>
                    <a:pt x="1747786" y="199580"/>
                  </a:lnTo>
                  <a:lnTo>
                    <a:pt x="1726488" y="161848"/>
                  </a:lnTo>
                  <a:lnTo>
                    <a:pt x="1700085" y="127088"/>
                  </a:lnTo>
                  <a:lnTo>
                    <a:pt x="1669021" y="95707"/>
                  </a:lnTo>
                  <a:lnTo>
                    <a:pt x="1633715" y="68084"/>
                  </a:lnTo>
                  <a:lnTo>
                    <a:pt x="1594624" y="44615"/>
                  </a:lnTo>
                  <a:lnTo>
                    <a:pt x="1552181" y="25679"/>
                  </a:lnTo>
                  <a:lnTo>
                    <a:pt x="1506816" y="11684"/>
                  </a:lnTo>
                  <a:lnTo>
                    <a:pt x="1458988" y="2984"/>
                  </a:lnTo>
                  <a:lnTo>
                    <a:pt x="1409115" y="0"/>
                  </a:lnTo>
                  <a:lnTo>
                    <a:pt x="1359242" y="2984"/>
                  </a:lnTo>
                  <a:lnTo>
                    <a:pt x="1311402" y="11684"/>
                  </a:lnTo>
                  <a:lnTo>
                    <a:pt x="1266050" y="25679"/>
                  </a:lnTo>
                  <a:lnTo>
                    <a:pt x="1223606" y="44615"/>
                  </a:lnTo>
                  <a:lnTo>
                    <a:pt x="1184516" y="68084"/>
                  </a:lnTo>
                  <a:lnTo>
                    <a:pt x="1149210" y="95707"/>
                  </a:lnTo>
                  <a:lnTo>
                    <a:pt x="1118146" y="127088"/>
                  </a:lnTo>
                  <a:lnTo>
                    <a:pt x="1091742" y="161848"/>
                  </a:lnTo>
                  <a:lnTo>
                    <a:pt x="1070444" y="199580"/>
                  </a:lnTo>
                  <a:lnTo>
                    <a:pt x="1054684" y="239903"/>
                  </a:lnTo>
                  <a:lnTo>
                    <a:pt x="1044917" y="282435"/>
                  </a:lnTo>
                  <a:lnTo>
                    <a:pt x="1041565" y="326771"/>
                  </a:lnTo>
                  <a:lnTo>
                    <a:pt x="1776679" y="326771"/>
                  </a:lnTo>
                  <a:close/>
                </a:path>
                <a:path w="2805429" h="327025">
                  <a:moveTo>
                    <a:pt x="2805112" y="326771"/>
                  </a:moveTo>
                  <a:lnTo>
                    <a:pt x="2801747" y="282435"/>
                  </a:lnTo>
                  <a:lnTo>
                    <a:pt x="2791980" y="239903"/>
                  </a:lnTo>
                  <a:lnTo>
                    <a:pt x="2776220" y="199580"/>
                  </a:lnTo>
                  <a:lnTo>
                    <a:pt x="2754922" y="161848"/>
                  </a:lnTo>
                  <a:lnTo>
                    <a:pt x="2728518" y="127088"/>
                  </a:lnTo>
                  <a:lnTo>
                    <a:pt x="2697454" y="95707"/>
                  </a:lnTo>
                  <a:lnTo>
                    <a:pt x="2662148" y="68084"/>
                  </a:lnTo>
                  <a:lnTo>
                    <a:pt x="2623058" y="44615"/>
                  </a:lnTo>
                  <a:lnTo>
                    <a:pt x="2580614" y="25679"/>
                  </a:lnTo>
                  <a:lnTo>
                    <a:pt x="2535250" y="11684"/>
                  </a:lnTo>
                  <a:lnTo>
                    <a:pt x="2487422" y="2984"/>
                  </a:lnTo>
                  <a:lnTo>
                    <a:pt x="2437549" y="0"/>
                  </a:lnTo>
                  <a:lnTo>
                    <a:pt x="2387676" y="2984"/>
                  </a:lnTo>
                  <a:lnTo>
                    <a:pt x="2339835" y="11684"/>
                  </a:lnTo>
                  <a:lnTo>
                    <a:pt x="2294483" y="25679"/>
                  </a:lnTo>
                  <a:lnTo>
                    <a:pt x="2252040" y="44615"/>
                  </a:lnTo>
                  <a:lnTo>
                    <a:pt x="2212949" y="68084"/>
                  </a:lnTo>
                  <a:lnTo>
                    <a:pt x="2177643" y="95707"/>
                  </a:lnTo>
                  <a:lnTo>
                    <a:pt x="2146579" y="127088"/>
                  </a:lnTo>
                  <a:lnTo>
                    <a:pt x="2120176" y="161848"/>
                  </a:lnTo>
                  <a:lnTo>
                    <a:pt x="2098878" y="199580"/>
                  </a:lnTo>
                  <a:lnTo>
                    <a:pt x="2083117" y="239903"/>
                  </a:lnTo>
                  <a:lnTo>
                    <a:pt x="2073351" y="282435"/>
                  </a:lnTo>
                  <a:lnTo>
                    <a:pt x="2069998" y="326771"/>
                  </a:lnTo>
                  <a:lnTo>
                    <a:pt x="2805112" y="326771"/>
                  </a:lnTo>
                  <a:close/>
                </a:path>
              </a:pathLst>
            </a:custGeom>
            <a:solidFill>
              <a:srgbClr val="00994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8" name="object 28"/>
          <p:cNvSpPr txBox="1"/>
          <p:nvPr/>
        </p:nvSpPr>
        <p:spPr>
          <a:xfrm>
            <a:off x="3874109" y="6652564"/>
            <a:ext cx="300355" cy="3136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835"/>
              </a:lnSpc>
              <a:spcBef>
                <a:spcPts val="100"/>
              </a:spcBef>
            </a:pPr>
            <a:r>
              <a:rPr sz="700" spc="-165" dirty="0">
                <a:solidFill>
                  <a:srgbClr val="FFFFFF"/>
                </a:solidFill>
                <a:latin typeface="AoyagiKouzanFontT"/>
                <a:cs typeface="AoyagiKouzanFontT"/>
              </a:rPr>
              <a:t>ポイント</a:t>
            </a:r>
            <a:endParaRPr sz="700">
              <a:latin typeface="AoyagiKouzanFontT"/>
              <a:cs typeface="AoyagiKouzanFontT"/>
            </a:endParaRPr>
          </a:p>
          <a:p>
            <a:pPr algn="ctr">
              <a:lnSpc>
                <a:spcPts val="1435"/>
              </a:lnSpc>
            </a:pPr>
            <a:r>
              <a:rPr sz="1200" spc="-565" dirty="0">
                <a:solidFill>
                  <a:srgbClr val="FFFFFF"/>
                </a:solidFill>
                <a:latin typeface="AoyagiKouzanFontT"/>
                <a:cs typeface="AoyagiKouzanFontT"/>
              </a:rPr>
              <a:t>３</a:t>
            </a:r>
            <a:endParaRPr sz="1200">
              <a:latin typeface="AoyagiKouzanFontT"/>
              <a:cs typeface="AoyagiKouzanFontT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2845689" y="6652564"/>
            <a:ext cx="300355" cy="3136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835"/>
              </a:lnSpc>
              <a:spcBef>
                <a:spcPts val="100"/>
              </a:spcBef>
            </a:pPr>
            <a:r>
              <a:rPr sz="700" spc="-165" dirty="0">
                <a:solidFill>
                  <a:srgbClr val="FFFFFF"/>
                </a:solidFill>
                <a:latin typeface="AoyagiKouzanFontT"/>
                <a:cs typeface="AoyagiKouzanFontT"/>
              </a:rPr>
              <a:t>ポイント</a:t>
            </a:r>
            <a:endParaRPr sz="700">
              <a:latin typeface="AoyagiKouzanFontT"/>
              <a:cs typeface="AoyagiKouzanFontT"/>
            </a:endParaRPr>
          </a:p>
          <a:p>
            <a:pPr algn="ctr">
              <a:lnSpc>
                <a:spcPts val="1435"/>
              </a:lnSpc>
            </a:pPr>
            <a:r>
              <a:rPr sz="1200" spc="-525" dirty="0">
                <a:solidFill>
                  <a:srgbClr val="FFFFFF"/>
                </a:solidFill>
                <a:latin typeface="AoyagiKouzanFontT"/>
                <a:cs typeface="AoyagiKouzanFontT"/>
              </a:rPr>
              <a:t>２</a:t>
            </a:r>
            <a:endParaRPr sz="1200">
              <a:latin typeface="AoyagiKouzanFontT"/>
              <a:cs typeface="AoyagiKouzanFontT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804111" y="6652564"/>
            <a:ext cx="300355" cy="3136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835"/>
              </a:lnSpc>
              <a:spcBef>
                <a:spcPts val="100"/>
              </a:spcBef>
            </a:pPr>
            <a:r>
              <a:rPr sz="700" spc="-165" dirty="0">
                <a:solidFill>
                  <a:srgbClr val="FFFFFF"/>
                </a:solidFill>
                <a:latin typeface="AoyagiKouzanFontT"/>
                <a:cs typeface="AoyagiKouzanFontT"/>
              </a:rPr>
              <a:t>ポイント</a:t>
            </a:r>
            <a:endParaRPr sz="700">
              <a:latin typeface="AoyagiKouzanFontT"/>
              <a:cs typeface="AoyagiKouzanFontT"/>
            </a:endParaRPr>
          </a:p>
          <a:p>
            <a:pPr algn="ctr">
              <a:lnSpc>
                <a:spcPts val="1435"/>
              </a:lnSpc>
            </a:pPr>
            <a:r>
              <a:rPr sz="1200" spc="-695" dirty="0">
                <a:solidFill>
                  <a:srgbClr val="FFFFFF"/>
                </a:solidFill>
                <a:latin typeface="AoyagiKouzanFontT"/>
                <a:cs typeface="AoyagiKouzanFontT"/>
              </a:rPr>
              <a:t>１</a:t>
            </a:r>
            <a:endParaRPr sz="1200">
              <a:latin typeface="AoyagiKouzanFontT"/>
              <a:cs typeface="AoyagiKouzanFontT"/>
            </a:endParaRPr>
          </a:p>
        </p:txBody>
      </p:sp>
      <p:graphicFrame>
        <p:nvGraphicFramePr>
          <p:cNvPr id="31" name="object 31"/>
          <p:cNvGraphicFramePr>
            <a:graphicFrameLocks noGrp="1"/>
          </p:cNvGraphicFramePr>
          <p:nvPr/>
        </p:nvGraphicFramePr>
        <p:xfrm>
          <a:off x="1460169" y="6915581"/>
          <a:ext cx="3070860" cy="133843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147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1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47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869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L="112395">
                        <a:lnSpc>
                          <a:spcPct val="100000"/>
                        </a:lnSpc>
                      </a:pPr>
                      <a:r>
                        <a:rPr sz="1000" dirty="0">
                          <a:solidFill>
                            <a:srgbClr val="FFFFFF"/>
                          </a:solidFill>
                          <a:latin typeface="AoyagiKouzanFontT"/>
                          <a:cs typeface="AoyagiKouzanFontT"/>
                        </a:rPr>
                        <a:t>日本全国対応</a:t>
                      </a:r>
                      <a:endParaRPr sz="1000">
                        <a:latin typeface="AoyagiKouzanFontT"/>
                        <a:cs typeface="AoyagiKouzanFontT"/>
                      </a:endParaRPr>
                    </a:p>
                  </a:txBody>
                  <a:tcPr marL="0" marR="0" marT="5080" marB="0">
                    <a:lnR w="53975">
                      <a:solidFill>
                        <a:srgbClr val="FFFFFF"/>
                      </a:solidFill>
                      <a:prstDash val="solid"/>
                    </a:lnR>
                    <a:solidFill>
                      <a:srgbClr val="00994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L="212090">
                        <a:lnSpc>
                          <a:spcPct val="100000"/>
                        </a:lnSpc>
                      </a:pPr>
                      <a:r>
                        <a:rPr sz="1000" spc="-200" dirty="0">
                          <a:solidFill>
                            <a:srgbClr val="FFFFFF"/>
                          </a:solidFill>
                          <a:latin typeface="AoyagiKouzanFontT"/>
                          <a:cs typeface="AoyagiKouzanFontT"/>
                        </a:rPr>
                        <a:t>セ</a:t>
                      </a:r>
                      <a:r>
                        <a:rPr sz="1000" spc="-195" dirty="0">
                          <a:solidFill>
                            <a:srgbClr val="FFFFFF"/>
                          </a:solidFill>
                          <a:latin typeface="AoyagiKouzanFontT"/>
                          <a:cs typeface="AoyagiKouzanFontT"/>
                        </a:rPr>
                        <a:t>ッ</a:t>
                      </a:r>
                      <a:r>
                        <a:rPr sz="1000" spc="-200" dirty="0">
                          <a:solidFill>
                            <a:srgbClr val="FFFFFF"/>
                          </a:solidFill>
                          <a:latin typeface="AoyagiKouzanFontT"/>
                          <a:cs typeface="AoyagiKouzanFontT"/>
                        </a:rPr>
                        <a:t>トプラ</a:t>
                      </a:r>
                      <a:r>
                        <a:rPr sz="1000" spc="-195" dirty="0">
                          <a:solidFill>
                            <a:srgbClr val="FFFFFF"/>
                          </a:solidFill>
                          <a:latin typeface="AoyagiKouzanFontT"/>
                          <a:cs typeface="AoyagiKouzanFontT"/>
                        </a:rPr>
                        <a:t>ン</a:t>
                      </a:r>
                      <a:endParaRPr sz="1000">
                        <a:latin typeface="AoyagiKouzanFontT"/>
                        <a:cs typeface="AoyagiKouzanFontT"/>
                      </a:endParaRPr>
                    </a:p>
                  </a:txBody>
                  <a:tcPr marL="0" marR="0" marT="5080" marB="0">
                    <a:lnL w="53975">
                      <a:solidFill>
                        <a:srgbClr val="FFFFFF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solidFill>
                      <a:srgbClr val="00994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L="87630">
                        <a:lnSpc>
                          <a:spcPct val="100000"/>
                        </a:lnSpc>
                      </a:pPr>
                      <a:r>
                        <a:rPr sz="1000" spc="-180" dirty="0">
                          <a:solidFill>
                            <a:srgbClr val="FFFFFF"/>
                          </a:solidFill>
                          <a:latin typeface="AoyagiKouzanFontT"/>
                          <a:cs typeface="AoyagiKouzanFontT"/>
                        </a:rPr>
                        <a:t>ト</a:t>
                      </a:r>
                      <a:r>
                        <a:rPr sz="1000" spc="-190" dirty="0">
                          <a:solidFill>
                            <a:srgbClr val="FFFFFF"/>
                          </a:solidFill>
                          <a:latin typeface="AoyagiKouzanFontT"/>
                          <a:cs typeface="AoyagiKouzanFontT"/>
                        </a:rPr>
                        <a:t>ー</a:t>
                      </a:r>
                      <a:r>
                        <a:rPr sz="1000" spc="-185" dirty="0">
                          <a:solidFill>
                            <a:srgbClr val="FFFFFF"/>
                          </a:solidFill>
                          <a:latin typeface="AoyagiKouzanFontT"/>
                          <a:cs typeface="AoyagiKouzanFontT"/>
                        </a:rPr>
                        <a:t>タ</a:t>
                      </a:r>
                      <a:r>
                        <a:rPr sz="1000" spc="-180" dirty="0">
                          <a:solidFill>
                            <a:srgbClr val="FFFFFF"/>
                          </a:solidFill>
                          <a:latin typeface="AoyagiKouzanFontT"/>
                          <a:cs typeface="AoyagiKouzanFontT"/>
                        </a:rPr>
                        <a:t>ルサ</a:t>
                      </a:r>
                      <a:r>
                        <a:rPr sz="1000" spc="-185" dirty="0">
                          <a:solidFill>
                            <a:srgbClr val="FFFFFF"/>
                          </a:solidFill>
                          <a:latin typeface="AoyagiKouzanFontT"/>
                          <a:cs typeface="AoyagiKouzanFontT"/>
                        </a:rPr>
                        <a:t>ポ―</a:t>
                      </a:r>
                      <a:r>
                        <a:rPr sz="1000" spc="-180" dirty="0">
                          <a:solidFill>
                            <a:srgbClr val="FFFFFF"/>
                          </a:solidFill>
                          <a:latin typeface="AoyagiKouzanFontT"/>
                          <a:cs typeface="AoyagiKouzanFontT"/>
                        </a:rPr>
                        <a:t>ト</a:t>
                      </a:r>
                      <a:endParaRPr sz="1000">
                        <a:latin typeface="AoyagiKouzanFontT"/>
                        <a:cs typeface="AoyagiKouzanFontT"/>
                      </a:endParaRPr>
                    </a:p>
                  </a:txBody>
                  <a:tcPr marL="0" marR="0" marT="3175" marB="0">
                    <a:lnL w="53975">
                      <a:solidFill>
                        <a:srgbClr val="FFFFFF"/>
                      </a:solidFill>
                      <a:prstDash val="solid"/>
                    </a:lnL>
                    <a:solidFill>
                      <a:srgbClr val="00994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99748">
                <a:tc>
                  <a:txBody>
                    <a:bodyPr/>
                    <a:lstStyle/>
                    <a:p>
                      <a:pPr marL="102235" marR="106045" algn="just">
                        <a:lnSpc>
                          <a:spcPct val="104200"/>
                        </a:lnSpc>
                        <a:spcBef>
                          <a:spcPts val="455"/>
                        </a:spcBef>
                      </a:pPr>
                      <a:r>
                        <a:rPr sz="800" spc="35" dirty="0">
                          <a:solidFill>
                            <a:srgbClr val="FFFFFF"/>
                          </a:solidFill>
                          <a:latin typeface="AoyagiKouzanFontT"/>
                          <a:cs typeface="AoyagiKouzanFontT"/>
                        </a:rPr>
                        <a:t>東</a:t>
                      </a:r>
                      <a:r>
                        <a:rPr sz="800" spc="-155" dirty="0">
                          <a:solidFill>
                            <a:srgbClr val="FFFFFF"/>
                          </a:solidFill>
                          <a:latin typeface="AoyagiKouzanFontT"/>
                          <a:cs typeface="AoyagiKouzanFontT"/>
                        </a:rPr>
                        <a:t>海３</a:t>
                      </a:r>
                      <a:r>
                        <a:rPr sz="800" spc="-10" dirty="0">
                          <a:solidFill>
                            <a:srgbClr val="FFFFFF"/>
                          </a:solidFill>
                          <a:latin typeface="AoyagiKouzanFontT"/>
                          <a:cs typeface="AoyagiKouzanFontT"/>
                        </a:rPr>
                        <a:t>県は</a:t>
                      </a:r>
                      <a:r>
                        <a:rPr sz="800" spc="35" dirty="0">
                          <a:solidFill>
                            <a:srgbClr val="FFFFFF"/>
                          </a:solidFill>
                          <a:latin typeface="AoyagiKouzanFontT"/>
                          <a:cs typeface="AoyagiKouzanFontT"/>
                        </a:rPr>
                        <a:t>当社</a:t>
                      </a:r>
                      <a:r>
                        <a:rPr sz="800" spc="-95" dirty="0">
                          <a:solidFill>
                            <a:srgbClr val="FFFFFF"/>
                          </a:solidFill>
                          <a:latin typeface="AoyagiKouzanFontT"/>
                          <a:cs typeface="AoyagiKouzanFontT"/>
                        </a:rPr>
                        <a:t>の </a:t>
                      </a:r>
                      <a:r>
                        <a:rPr sz="800" spc="-80" dirty="0">
                          <a:solidFill>
                            <a:srgbClr val="FFFFFF"/>
                          </a:solidFill>
                          <a:latin typeface="AoyagiKouzanFontT"/>
                          <a:cs typeface="AoyagiKouzanFontT"/>
                        </a:rPr>
                        <a:t>スタ</a:t>
                      </a:r>
                      <a:r>
                        <a:rPr sz="800" spc="-75" dirty="0">
                          <a:solidFill>
                            <a:srgbClr val="FFFFFF"/>
                          </a:solidFill>
                          <a:latin typeface="AoyagiKouzanFontT"/>
                          <a:cs typeface="AoyagiKouzanFontT"/>
                        </a:rPr>
                        <a:t>ッ</a:t>
                      </a:r>
                      <a:r>
                        <a:rPr sz="800" spc="-10" dirty="0">
                          <a:solidFill>
                            <a:srgbClr val="FFFFFF"/>
                          </a:solidFill>
                          <a:latin typeface="AoyagiKouzanFontT"/>
                          <a:cs typeface="AoyagiKouzanFontT"/>
                        </a:rPr>
                        <a:t>フ</a:t>
                      </a:r>
                      <a:r>
                        <a:rPr sz="800" spc="-90" dirty="0">
                          <a:solidFill>
                            <a:srgbClr val="FFFFFF"/>
                          </a:solidFill>
                          <a:latin typeface="AoyagiKouzanFontT"/>
                          <a:cs typeface="AoyagiKouzanFontT"/>
                        </a:rPr>
                        <a:t>が</a:t>
                      </a:r>
                      <a:r>
                        <a:rPr sz="800" spc="-260" dirty="0">
                          <a:solidFill>
                            <a:srgbClr val="FFFFFF"/>
                          </a:solidFill>
                          <a:latin typeface="AoyagiKouzanFontT"/>
                          <a:cs typeface="AoyagiKouzanFontT"/>
                        </a:rPr>
                        <a:t>、</a:t>
                      </a:r>
                      <a:r>
                        <a:rPr sz="800" spc="-210" dirty="0">
                          <a:solidFill>
                            <a:srgbClr val="FFFFFF"/>
                          </a:solidFill>
                          <a:latin typeface="AoyagiKouzanFontT"/>
                          <a:cs typeface="AoyagiKouzanFontT"/>
                        </a:rPr>
                        <a:t> </a:t>
                      </a:r>
                      <a:r>
                        <a:rPr sz="800" spc="-10" dirty="0">
                          <a:solidFill>
                            <a:srgbClr val="FFFFFF"/>
                          </a:solidFill>
                          <a:latin typeface="AoyagiKouzanFontT"/>
                          <a:cs typeface="AoyagiKouzanFontT"/>
                        </a:rPr>
                        <a:t>そ</a:t>
                      </a:r>
                      <a:r>
                        <a:rPr sz="800" spc="-95" dirty="0">
                          <a:solidFill>
                            <a:srgbClr val="FFFFFF"/>
                          </a:solidFill>
                          <a:latin typeface="AoyagiKouzanFontT"/>
                          <a:cs typeface="AoyagiKouzanFontT"/>
                        </a:rPr>
                        <a:t>の </a:t>
                      </a:r>
                      <a:r>
                        <a:rPr sz="800" spc="85" dirty="0">
                          <a:solidFill>
                            <a:srgbClr val="FFFFFF"/>
                          </a:solidFill>
                          <a:latin typeface="AoyagiKouzanFontT"/>
                          <a:cs typeface="AoyagiKouzanFontT"/>
                        </a:rPr>
                        <a:t>他</a:t>
                      </a:r>
                      <a:r>
                        <a:rPr sz="800" spc="80" dirty="0">
                          <a:solidFill>
                            <a:srgbClr val="FFFFFF"/>
                          </a:solidFill>
                          <a:latin typeface="AoyagiKouzanFontT"/>
                          <a:cs typeface="AoyagiKouzanFontT"/>
                        </a:rPr>
                        <a:t>の</a:t>
                      </a:r>
                      <a:r>
                        <a:rPr sz="800" spc="85" dirty="0">
                          <a:solidFill>
                            <a:srgbClr val="FFFFFF"/>
                          </a:solidFill>
                          <a:latin typeface="AoyagiKouzanFontT"/>
                          <a:cs typeface="AoyagiKouzanFontT"/>
                        </a:rPr>
                        <a:t>地域は提</a:t>
                      </a:r>
                      <a:r>
                        <a:rPr sz="800" dirty="0">
                          <a:solidFill>
                            <a:srgbClr val="FFFFFF"/>
                          </a:solidFill>
                          <a:latin typeface="AoyagiKouzanFontT"/>
                          <a:cs typeface="AoyagiKouzanFontT"/>
                        </a:rPr>
                        <a:t>携 </a:t>
                      </a:r>
                      <a:r>
                        <a:rPr sz="800" spc="114" dirty="0">
                          <a:solidFill>
                            <a:srgbClr val="FFFFFF"/>
                          </a:solidFill>
                          <a:latin typeface="AoyagiKouzanFontT"/>
                          <a:cs typeface="AoyagiKouzanFontT"/>
                        </a:rPr>
                        <a:t>石材店が実際に </a:t>
                      </a:r>
                      <a:r>
                        <a:rPr sz="800" spc="-35" dirty="0">
                          <a:solidFill>
                            <a:srgbClr val="FFFFFF"/>
                          </a:solidFill>
                          <a:latin typeface="AoyagiKouzanFontT"/>
                          <a:cs typeface="AoyagiKouzanFontT"/>
                        </a:rPr>
                        <a:t>現地に行き適正な </a:t>
                      </a:r>
                      <a:r>
                        <a:rPr sz="800" spc="45" dirty="0">
                          <a:solidFill>
                            <a:srgbClr val="FFFFFF"/>
                          </a:solidFill>
                          <a:latin typeface="AoyagiKouzanFontT"/>
                          <a:cs typeface="AoyagiKouzanFontT"/>
                        </a:rPr>
                        <a:t>お見積りを作成い </a:t>
                      </a:r>
                      <a:r>
                        <a:rPr sz="800" spc="-150" dirty="0">
                          <a:solidFill>
                            <a:srgbClr val="FFFFFF"/>
                          </a:solidFill>
                          <a:latin typeface="AoyagiKouzanFontT"/>
                          <a:cs typeface="AoyagiKouzanFontT"/>
                        </a:rPr>
                        <a:t>たしま</a:t>
                      </a:r>
                      <a:r>
                        <a:rPr sz="800" spc="-155" dirty="0">
                          <a:solidFill>
                            <a:srgbClr val="FFFFFF"/>
                          </a:solidFill>
                          <a:latin typeface="AoyagiKouzanFontT"/>
                          <a:cs typeface="AoyagiKouzanFontT"/>
                        </a:rPr>
                        <a:t>す</a:t>
                      </a:r>
                      <a:r>
                        <a:rPr sz="800" spc="-150" dirty="0">
                          <a:solidFill>
                            <a:srgbClr val="FFFFFF"/>
                          </a:solidFill>
                          <a:latin typeface="AoyagiKouzanFontT"/>
                          <a:cs typeface="AoyagiKouzanFontT"/>
                        </a:rPr>
                        <a:t>。</a:t>
                      </a:r>
                      <a:endParaRPr sz="800">
                        <a:latin typeface="AoyagiKouzanFontT"/>
                        <a:cs typeface="AoyagiKouzanFontT"/>
                      </a:endParaRPr>
                    </a:p>
                  </a:txBody>
                  <a:tcPr marL="0" marR="0" marT="57785" marB="0">
                    <a:lnR w="53975">
                      <a:solidFill>
                        <a:srgbClr val="FFFFFF"/>
                      </a:solidFill>
                      <a:prstDash val="solid"/>
                    </a:lnR>
                    <a:solidFill>
                      <a:srgbClr val="009944"/>
                    </a:solidFill>
                  </a:tcPr>
                </a:tc>
                <a:tc>
                  <a:txBody>
                    <a:bodyPr/>
                    <a:lstStyle/>
                    <a:p>
                      <a:pPr marL="119380" marR="115570" algn="just">
                        <a:lnSpc>
                          <a:spcPct val="104200"/>
                        </a:lnSpc>
                        <a:spcBef>
                          <a:spcPts val="355"/>
                        </a:spcBef>
                      </a:pPr>
                      <a:r>
                        <a:rPr sz="800" spc="-120" dirty="0">
                          <a:solidFill>
                            <a:srgbClr val="FFFFFF"/>
                          </a:solidFill>
                          <a:latin typeface="AoyagiKouzanFontT"/>
                          <a:cs typeface="AoyagiKouzanFontT"/>
                        </a:rPr>
                        <a:t>分</a:t>
                      </a:r>
                      <a:r>
                        <a:rPr sz="800" spc="-125" dirty="0">
                          <a:solidFill>
                            <a:srgbClr val="FFFFFF"/>
                          </a:solidFill>
                          <a:latin typeface="AoyagiKouzanFontT"/>
                          <a:cs typeface="AoyagiKouzanFontT"/>
                        </a:rPr>
                        <a:t>かり</a:t>
                      </a:r>
                      <a:r>
                        <a:rPr sz="800" spc="-120" dirty="0">
                          <a:solidFill>
                            <a:srgbClr val="FFFFFF"/>
                          </a:solidFill>
                          <a:latin typeface="AoyagiKouzanFontT"/>
                          <a:cs typeface="AoyagiKouzanFontT"/>
                        </a:rPr>
                        <a:t>に</a:t>
                      </a:r>
                      <a:r>
                        <a:rPr sz="800" spc="-125" dirty="0">
                          <a:solidFill>
                            <a:srgbClr val="FFFFFF"/>
                          </a:solidFill>
                          <a:latin typeface="AoyagiKouzanFontT"/>
                          <a:cs typeface="AoyagiKouzanFontT"/>
                        </a:rPr>
                        <a:t>く</a:t>
                      </a:r>
                      <a:r>
                        <a:rPr sz="800" spc="-120" dirty="0">
                          <a:solidFill>
                            <a:srgbClr val="FFFFFF"/>
                          </a:solidFill>
                          <a:latin typeface="AoyagiKouzanFontT"/>
                          <a:cs typeface="AoyagiKouzanFontT"/>
                        </a:rPr>
                        <a:t>い墓じま </a:t>
                      </a:r>
                      <a:r>
                        <a:rPr sz="800" spc="-30" dirty="0">
                          <a:solidFill>
                            <a:srgbClr val="FFFFFF"/>
                          </a:solidFill>
                          <a:latin typeface="AoyagiKouzanFontT"/>
                          <a:cs typeface="AoyagiKouzanFontT"/>
                        </a:rPr>
                        <a:t>い</a:t>
                      </a:r>
                      <a:r>
                        <a:rPr sz="800" spc="-35" dirty="0">
                          <a:solidFill>
                            <a:srgbClr val="FFFFFF"/>
                          </a:solidFill>
                          <a:latin typeface="AoyagiKouzanFontT"/>
                          <a:cs typeface="AoyagiKouzanFontT"/>
                        </a:rPr>
                        <a:t>の</a:t>
                      </a:r>
                      <a:r>
                        <a:rPr sz="800" spc="-30" dirty="0">
                          <a:solidFill>
                            <a:srgbClr val="FFFFFF"/>
                          </a:solidFill>
                          <a:latin typeface="AoyagiKouzanFontT"/>
                          <a:cs typeface="AoyagiKouzanFontT"/>
                        </a:rPr>
                        <a:t>費用を安心し </a:t>
                      </a:r>
                      <a:r>
                        <a:rPr sz="800" spc="-25" dirty="0">
                          <a:solidFill>
                            <a:srgbClr val="FFFFFF"/>
                          </a:solidFill>
                          <a:latin typeface="AoyagiKouzanFontT"/>
                          <a:cs typeface="AoyagiKouzanFontT"/>
                        </a:rPr>
                        <a:t>てご依頼いただけ </a:t>
                      </a:r>
                      <a:r>
                        <a:rPr sz="800" spc="-65" dirty="0">
                          <a:solidFill>
                            <a:srgbClr val="FFFFFF"/>
                          </a:solidFill>
                          <a:latin typeface="AoyagiKouzanFontT"/>
                          <a:cs typeface="AoyagiKouzanFontT"/>
                        </a:rPr>
                        <a:t>るよ</a:t>
                      </a:r>
                      <a:r>
                        <a:rPr sz="800" spc="-345" dirty="0">
                          <a:solidFill>
                            <a:srgbClr val="FFFFFF"/>
                          </a:solidFill>
                          <a:latin typeface="AoyagiKouzanFontT"/>
                          <a:cs typeface="AoyagiKouzanFontT"/>
                        </a:rPr>
                        <a:t>う</a:t>
                      </a:r>
                      <a:r>
                        <a:rPr sz="800" spc="-260" dirty="0">
                          <a:solidFill>
                            <a:srgbClr val="FFFFFF"/>
                          </a:solidFill>
                          <a:latin typeface="AoyagiKouzanFontT"/>
                          <a:cs typeface="AoyagiKouzanFontT"/>
                        </a:rPr>
                        <a:t>、</a:t>
                      </a:r>
                      <a:r>
                        <a:rPr sz="800" spc="-225" dirty="0">
                          <a:solidFill>
                            <a:srgbClr val="FFFFFF"/>
                          </a:solidFill>
                          <a:latin typeface="AoyagiKouzanFontT"/>
                          <a:cs typeface="AoyagiKouzanFontT"/>
                        </a:rPr>
                        <a:t> </a:t>
                      </a:r>
                      <a:r>
                        <a:rPr sz="800" spc="40" dirty="0">
                          <a:solidFill>
                            <a:srgbClr val="FFFFFF"/>
                          </a:solidFill>
                          <a:latin typeface="AoyagiKouzanFontT"/>
                          <a:cs typeface="AoyagiKouzanFontT"/>
                        </a:rPr>
                        <a:t>必要な</a:t>
                      </a:r>
                      <a:r>
                        <a:rPr sz="800" spc="35" dirty="0">
                          <a:solidFill>
                            <a:srgbClr val="FFFFFF"/>
                          </a:solidFill>
                          <a:latin typeface="AoyagiKouzanFontT"/>
                          <a:cs typeface="AoyagiKouzanFontT"/>
                        </a:rPr>
                        <a:t>も </a:t>
                      </a:r>
                      <a:r>
                        <a:rPr sz="800" spc="-80" dirty="0">
                          <a:solidFill>
                            <a:srgbClr val="FFFFFF"/>
                          </a:solidFill>
                          <a:latin typeface="AoyagiKouzanFontT"/>
                          <a:cs typeface="AoyagiKouzanFontT"/>
                        </a:rPr>
                        <a:t>の</a:t>
                      </a:r>
                      <a:r>
                        <a:rPr sz="800" spc="-60" dirty="0">
                          <a:solidFill>
                            <a:srgbClr val="FFFFFF"/>
                          </a:solidFill>
                          <a:latin typeface="AoyagiKouzanFontT"/>
                          <a:cs typeface="AoyagiKouzanFontT"/>
                        </a:rPr>
                        <a:t>を</a:t>
                      </a:r>
                      <a:r>
                        <a:rPr sz="800" spc="-120" dirty="0">
                          <a:solidFill>
                            <a:srgbClr val="FFFFFF"/>
                          </a:solidFill>
                          <a:latin typeface="AoyagiKouzanFontT"/>
                          <a:cs typeface="AoyagiKouzanFontT"/>
                        </a:rPr>
                        <a:t>セ</a:t>
                      </a:r>
                      <a:r>
                        <a:rPr sz="800" spc="-114" dirty="0">
                          <a:solidFill>
                            <a:srgbClr val="FFFFFF"/>
                          </a:solidFill>
                          <a:latin typeface="AoyagiKouzanFontT"/>
                          <a:cs typeface="AoyagiKouzanFontT"/>
                        </a:rPr>
                        <a:t>ッ</a:t>
                      </a:r>
                      <a:r>
                        <a:rPr sz="800" spc="-350" dirty="0">
                          <a:solidFill>
                            <a:srgbClr val="FFFFFF"/>
                          </a:solidFill>
                          <a:latin typeface="AoyagiKouzanFontT"/>
                          <a:cs typeface="AoyagiKouzanFontT"/>
                        </a:rPr>
                        <a:t>ト</a:t>
                      </a:r>
                      <a:r>
                        <a:rPr sz="800" spc="-95" dirty="0">
                          <a:solidFill>
                            <a:srgbClr val="FFFFFF"/>
                          </a:solidFill>
                          <a:latin typeface="AoyagiKouzanFontT"/>
                          <a:cs typeface="AoyagiKouzanFontT"/>
                        </a:rPr>
                        <a:t>プラ</a:t>
                      </a:r>
                      <a:r>
                        <a:rPr sz="800" spc="-70" dirty="0">
                          <a:solidFill>
                            <a:srgbClr val="FFFFFF"/>
                          </a:solidFill>
                          <a:latin typeface="AoyagiKouzanFontT"/>
                          <a:cs typeface="AoyagiKouzanFontT"/>
                        </a:rPr>
                        <a:t>ン</a:t>
                      </a:r>
                      <a:r>
                        <a:rPr sz="800" spc="-100" dirty="0">
                          <a:solidFill>
                            <a:srgbClr val="FFFFFF"/>
                          </a:solidFill>
                          <a:latin typeface="AoyagiKouzanFontT"/>
                          <a:cs typeface="AoyagiKouzanFontT"/>
                        </a:rPr>
                        <a:t>に </a:t>
                      </a:r>
                      <a:r>
                        <a:rPr sz="800" spc="-155" dirty="0">
                          <a:solidFill>
                            <a:srgbClr val="FFFFFF"/>
                          </a:solidFill>
                          <a:latin typeface="AoyagiKouzanFontT"/>
                          <a:cs typeface="AoyagiKouzanFontT"/>
                        </a:rPr>
                        <a:t>い</a:t>
                      </a:r>
                      <a:r>
                        <a:rPr sz="800" spc="-150" dirty="0">
                          <a:solidFill>
                            <a:srgbClr val="FFFFFF"/>
                          </a:solidFill>
                          <a:latin typeface="AoyagiKouzanFontT"/>
                          <a:cs typeface="AoyagiKouzanFontT"/>
                        </a:rPr>
                        <a:t>たし</a:t>
                      </a:r>
                      <a:r>
                        <a:rPr sz="800" spc="-155" dirty="0">
                          <a:solidFill>
                            <a:srgbClr val="FFFFFF"/>
                          </a:solidFill>
                          <a:latin typeface="AoyagiKouzanFontT"/>
                          <a:cs typeface="AoyagiKouzanFontT"/>
                        </a:rPr>
                        <a:t>ま</a:t>
                      </a:r>
                      <a:r>
                        <a:rPr sz="800" spc="-150" dirty="0">
                          <a:solidFill>
                            <a:srgbClr val="FFFFFF"/>
                          </a:solidFill>
                          <a:latin typeface="AoyagiKouzanFontT"/>
                          <a:cs typeface="AoyagiKouzanFontT"/>
                        </a:rPr>
                        <a:t>した。</a:t>
                      </a:r>
                      <a:endParaRPr sz="800">
                        <a:latin typeface="AoyagiKouzanFontT"/>
                        <a:cs typeface="AoyagiKouzanFontT"/>
                      </a:endParaRPr>
                    </a:p>
                  </a:txBody>
                  <a:tcPr marL="0" marR="0" marT="45085" marB="0">
                    <a:lnL w="53975">
                      <a:solidFill>
                        <a:srgbClr val="FFFFFF"/>
                      </a:solidFill>
                      <a:prstDash val="solid"/>
                    </a:lnL>
                    <a:lnR w="53975">
                      <a:solidFill>
                        <a:srgbClr val="FFFFFF"/>
                      </a:solidFill>
                      <a:prstDash val="solid"/>
                    </a:lnR>
                    <a:solidFill>
                      <a:srgbClr val="009944"/>
                    </a:solidFill>
                  </a:tcPr>
                </a:tc>
                <a:tc>
                  <a:txBody>
                    <a:bodyPr/>
                    <a:lstStyle/>
                    <a:p>
                      <a:pPr marL="121285" marR="80645" algn="just">
                        <a:lnSpc>
                          <a:spcPct val="104200"/>
                        </a:lnSpc>
                        <a:spcBef>
                          <a:spcPts val="355"/>
                        </a:spcBef>
                      </a:pPr>
                      <a:r>
                        <a:rPr sz="800" spc="114" dirty="0">
                          <a:solidFill>
                            <a:srgbClr val="FFFFFF"/>
                          </a:solidFill>
                          <a:latin typeface="AoyagiKouzanFontT"/>
                          <a:cs typeface="AoyagiKouzanFontT"/>
                        </a:rPr>
                        <a:t>お寺様の手配や 面倒な役所の手 </a:t>
                      </a:r>
                      <a:r>
                        <a:rPr sz="800" spc="160" dirty="0">
                          <a:solidFill>
                            <a:srgbClr val="FFFFFF"/>
                          </a:solidFill>
                          <a:latin typeface="AoyagiKouzanFontT"/>
                          <a:cs typeface="AoyagiKouzanFontT"/>
                        </a:rPr>
                        <a:t>続</a:t>
                      </a:r>
                      <a:r>
                        <a:rPr sz="800" spc="-160" dirty="0">
                          <a:solidFill>
                            <a:srgbClr val="FFFFFF"/>
                          </a:solidFill>
                          <a:latin typeface="AoyagiKouzanFontT"/>
                          <a:cs typeface="AoyagiKouzanFontT"/>
                        </a:rPr>
                        <a:t>き</a:t>
                      </a:r>
                      <a:r>
                        <a:rPr sz="800" spc="-260" dirty="0">
                          <a:solidFill>
                            <a:srgbClr val="FFFFFF"/>
                          </a:solidFill>
                          <a:latin typeface="AoyagiKouzanFontT"/>
                          <a:cs typeface="AoyagiKouzanFontT"/>
                        </a:rPr>
                        <a:t>、</a:t>
                      </a:r>
                      <a:r>
                        <a:rPr sz="800" spc="-204" dirty="0">
                          <a:solidFill>
                            <a:srgbClr val="FFFFFF"/>
                          </a:solidFill>
                          <a:latin typeface="AoyagiKouzanFontT"/>
                          <a:cs typeface="AoyagiKouzanFontT"/>
                        </a:rPr>
                        <a:t> </a:t>
                      </a:r>
                      <a:r>
                        <a:rPr sz="800" spc="135" dirty="0">
                          <a:solidFill>
                            <a:srgbClr val="FFFFFF"/>
                          </a:solidFill>
                          <a:latin typeface="AoyagiKouzanFontT"/>
                          <a:cs typeface="AoyagiKouzanFontT"/>
                        </a:rPr>
                        <a:t>遺骨の</a:t>
                      </a:r>
                      <a:r>
                        <a:rPr sz="800" spc="-25" dirty="0">
                          <a:solidFill>
                            <a:srgbClr val="FFFFFF"/>
                          </a:solidFill>
                          <a:latin typeface="AoyagiKouzanFontT"/>
                          <a:cs typeface="AoyagiKouzanFontT"/>
                        </a:rPr>
                        <a:t>洗 </a:t>
                      </a:r>
                      <a:r>
                        <a:rPr sz="800" dirty="0">
                          <a:solidFill>
                            <a:srgbClr val="FFFFFF"/>
                          </a:solidFill>
                          <a:latin typeface="AoyagiKouzanFontT"/>
                          <a:cs typeface="AoyagiKouzanFontT"/>
                        </a:rPr>
                        <a:t>骨</a:t>
                      </a:r>
                      <a:r>
                        <a:rPr sz="800" spc="-260" dirty="0">
                          <a:solidFill>
                            <a:srgbClr val="FFFFFF"/>
                          </a:solidFill>
                          <a:latin typeface="AoyagiKouzanFontT"/>
                          <a:cs typeface="AoyagiKouzanFontT"/>
                        </a:rPr>
                        <a:t>、</a:t>
                      </a:r>
                      <a:r>
                        <a:rPr sz="800" spc="-220" dirty="0">
                          <a:solidFill>
                            <a:srgbClr val="FFFFFF"/>
                          </a:solidFill>
                          <a:latin typeface="AoyagiKouzanFontT"/>
                          <a:cs typeface="AoyagiKouzanFontT"/>
                        </a:rPr>
                        <a:t> </a:t>
                      </a:r>
                      <a:r>
                        <a:rPr sz="800" spc="105" dirty="0">
                          <a:solidFill>
                            <a:srgbClr val="FFFFFF"/>
                          </a:solidFill>
                          <a:latin typeface="AoyagiKouzanFontT"/>
                          <a:cs typeface="AoyagiKouzanFontT"/>
                        </a:rPr>
                        <a:t>納骨先の選 </a:t>
                      </a:r>
                      <a:r>
                        <a:rPr sz="800" spc="95" dirty="0">
                          <a:solidFill>
                            <a:srgbClr val="FFFFFF"/>
                          </a:solidFill>
                          <a:latin typeface="AoyagiKouzanFontT"/>
                          <a:cs typeface="AoyagiKouzanFontT"/>
                        </a:rPr>
                        <a:t>定までト</a:t>
                      </a:r>
                      <a:r>
                        <a:rPr sz="800" spc="90" dirty="0">
                          <a:solidFill>
                            <a:srgbClr val="FFFFFF"/>
                          </a:solidFill>
                          <a:latin typeface="AoyagiKouzanFontT"/>
                          <a:cs typeface="AoyagiKouzanFontT"/>
                        </a:rPr>
                        <a:t>ー</a:t>
                      </a:r>
                      <a:r>
                        <a:rPr sz="800" spc="95" dirty="0">
                          <a:solidFill>
                            <a:srgbClr val="FFFFFF"/>
                          </a:solidFill>
                          <a:latin typeface="AoyagiKouzanFontT"/>
                          <a:cs typeface="AoyagiKouzanFontT"/>
                        </a:rPr>
                        <a:t>タルサ </a:t>
                      </a:r>
                      <a:r>
                        <a:rPr sz="800" spc="-150" dirty="0">
                          <a:solidFill>
                            <a:srgbClr val="FFFFFF"/>
                          </a:solidFill>
                          <a:latin typeface="AoyagiKouzanFontT"/>
                          <a:cs typeface="AoyagiKouzanFontT"/>
                        </a:rPr>
                        <a:t>ポ</a:t>
                      </a:r>
                      <a:r>
                        <a:rPr sz="800" spc="-160" dirty="0">
                          <a:solidFill>
                            <a:srgbClr val="FFFFFF"/>
                          </a:solidFill>
                          <a:latin typeface="AoyagiKouzanFontT"/>
                          <a:cs typeface="AoyagiKouzanFontT"/>
                        </a:rPr>
                        <a:t>ー</a:t>
                      </a:r>
                      <a:r>
                        <a:rPr sz="800" spc="-150" dirty="0">
                          <a:solidFill>
                            <a:srgbClr val="FFFFFF"/>
                          </a:solidFill>
                          <a:latin typeface="AoyagiKouzanFontT"/>
                          <a:cs typeface="AoyagiKouzanFontT"/>
                        </a:rPr>
                        <a:t>ト</a:t>
                      </a:r>
                      <a:r>
                        <a:rPr sz="800" spc="-155" dirty="0">
                          <a:solidFill>
                            <a:srgbClr val="FFFFFF"/>
                          </a:solidFill>
                          <a:latin typeface="AoyagiKouzanFontT"/>
                          <a:cs typeface="AoyagiKouzanFontT"/>
                        </a:rPr>
                        <a:t>い</a:t>
                      </a:r>
                      <a:r>
                        <a:rPr sz="800" spc="-150" dirty="0">
                          <a:solidFill>
                            <a:srgbClr val="FFFFFF"/>
                          </a:solidFill>
                          <a:latin typeface="AoyagiKouzanFontT"/>
                          <a:cs typeface="AoyagiKouzanFontT"/>
                        </a:rPr>
                        <a:t>たしま</a:t>
                      </a:r>
                      <a:r>
                        <a:rPr sz="800" spc="-155" dirty="0">
                          <a:solidFill>
                            <a:srgbClr val="FFFFFF"/>
                          </a:solidFill>
                          <a:latin typeface="AoyagiKouzanFontT"/>
                          <a:cs typeface="AoyagiKouzanFontT"/>
                        </a:rPr>
                        <a:t>す</a:t>
                      </a:r>
                      <a:r>
                        <a:rPr sz="800" spc="-150" dirty="0">
                          <a:solidFill>
                            <a:srgbClr val="FFFFFF"/>
                          </a:solidFill>
                          <a:latin typeface="AoyagiKouzanFontT"/>
                          <a:cs typeface="AoyagiKouzanFontT"/>
                        </a:rPr>
                        <a:t>。</a:t>
                      </a:r>
                      <a:endParaRPr sz="800">
                        <a:latin typeface="AoyagiKouzanFontT"/>
                        <a:cs typeface="AoyagiKouzanFontT"/>
                      </a:endParaRPr>
                    </a:p>
                  </a:txBody>
                  <a:tcPr marL="0" marR="0" marT="45085" marB="0">
                    <a:lnL w="53975">
                      <a:solidFill>
                        <a:srgbClr val="FFFFFF"/>
                      </a:solidFill>
                      <a:prstDash val="solid"/>
                    </a:lnL>
                    <a:solidFill>
                      <a:srgbClr val="00994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2" name="object 32"/>
          <p:cNvSpPr/>
          <p:nvPr/>
        </p:nvSpPr>
        <p:spPr>
          <a:xfrm>
            <a:off x="4845811" y="1026667"/>
            <a:ext cx="3451225" cy="7227570"/>
          </a:xfrm>
          <a:custGeom>
            <a:avLst/>
            <a:gdLst/>
            <a:ahLst/>
            <a:cxnLst/>
            <a:rect l="l" t="t" r="r" b="b"/>
            <a:pathLst>
              <a:path w="3451225" h="7227570">
                <a:moveTo>
                  <a:pt x="3450653" y="0"/>
                </a:moveTo>
                <a:lnTo>
                  <a:pt x="0" y="0"/>
                </a:lnTo>
                <a:lnTo>
                  <a:pt x="0" y="7227354"/>
                </a:lnTo>
                <a:lnTo>
                  <a:pt x="3450653" y="7227354"/>
                </a:lnTo>
                <a:lnTo>
                  <a:pt x="3450653" y="0"/>
                </a:lnTo>
                <a:close/>
              </a:path>
            </a:pathLst>
          </a:custGeom>
          <a:solidFill>
            <a:srgbClr val="8FC31F">
              <a:alpha val="50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5885776" y="1152550"/>
            <a:ext cx="136969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25" dirty="0">
                <a:solidFill>
                  <a:srgbClr val="221815"/>
                </a:solidFill>
                <a:latin typeface="AoyagiKouzanFontT"/>
                <a:cs typeface="AoyagiKouzanFontT"/>
              </a:rPr>
              <a:t>-</a:t>
            </a:r>
            <a:r>
              <a:rPr sz="1000" spc="125" dirty="0">
                <a:solidFill>
                  <a:srgbClr val="221815"/>
                </a:solidFill>
                <a:latin typeface="AoyagiKouzanFontT"/>
                <a:cs typeface="AoyagiKouzanFontT"/>
              </a:rPr>
              <a:t> </a:t>
            </a:r>
            <a:r>
              <a:rPr sz="1000" spc="-175" dirty="0">
                <a:solidFill>
                  <a:srgbClr val="221815"/>
                </a:solidFill>
                <a:latin typeface="AoyagiKouzanFontT"/>
                <a:cs typeface="AoyagiKouzanFontT"/>
              </a:rPr>
              <a:t>墓じ</a:t>
            </a:r>
            <a:r>
              <a:rPr sz="1000" spc="-170" dirty="0">
                <a:solidFill>
                  <a:srgbClr val="221815"/>
                </a:solidFill>
                <a:latin typeface="AoyagiKouzanFontT"/>
                <a:cs typeface="AoyagiKouzanFontT"/>
              </a:rPr>
              <a:t>ま</a:t>
            </a:r>
            <a:r>
              <a:rPr sz="1000" spc="-175" dirty="0">
                <a:solidFill>
                  <a:srgbClr val="221815"/>
                </a:solidFill>
                <a:latin typeface="AoyagiKouzanFontT"/>
                <a:cs typeface="AoyagiKouzanFontT"/>
              </a:rPr>
              <a:t>いセ</a:t>
            </a:r>
            <a:r>
              <a:rPr sz="1000" spc="-170" dirty="0">
                <a:solidFill>
                  <a:srgbClr val="221815"/>
                </a:solidFill>
                <a:latin typeface="AoyagiKouzanFontT"/>
                <a:cs typeface="AoyagiKouzanFontT"/>
              </a:rPr>
              <a:t>ッ</a:t>
            </a:r>
            <a:r>
              <a:rPr sz="1000" spc="-175" dirty="0">
                <a:solidFill>
                  <a:srgbClr val="221815"/>
                </a:solidFill>
                <a:latin typeface="AoyagiKouzanFontT"/>
                <a:cs typeface="AoyagiKouzanFontT"/>
              </a:rPr>
              <a:t>トプラ</a:t>
            </a:r>
            <a:r>
              <a:rPr sz="1000" spc="-170" dirty="0">
                <a:solidFill>
                  <a:srgbClr val="221815"/>
                </a:solidFill>
                <a:latin typeface="AoyagiKouzanFontT"/>
                <a:cs typeface="AoyagiKouzanFontT"/>
              </a:rPr>
              <a:t>ン</a:t>
            </a:r>
            <a:r>
              <a:rPr sz="1000" spc="130" dirty="0">
                <a:solidFill>
                  <a:srgbClr val="221815"/>
                </a:solidFill>
                <a:latin typeface="AoyagiKouzanFontT"/>
                <a:cs typeface="AoyagiKouzanFontT"/>
              </a:rPr>
              <a:t> </a:t>
            </a:r>
            <a:r>
              <a:rPr sz="1000" spc="-25" dirty="0">
                <a:solidFill>
                  <a:srgbClr val="221815"/>
                </a:solidFill>
                <a:latin typeface="AoyagiKouzanFontT"/>
                <a:cs typeface="AoyagiKouzanFontT"/>
              </a:rPr>
              <a:t>-</a:t>
            </a:r>
            <a:endParaRPr sz="1000">
              <a:latin typeface="AoyagiKouzanFontT"/>
              <a:cs typeface="AoyagiKouzanFontT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9029789" y="1985035"/>
            <a:ext cx="1254760" cy="4699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45800"/>
              </a:lnSpc>
              <a:spcBef>
                <a:spcPts val="100"/>
              </a:spcBef>
            </a:pPr>
            <a:r>
              <a:rPr sz="1000" spc="-45" dirty="0">
                <a:solidFill>
                  <a:srgbClr val="221815"/>
                </a:solidFill>
                <a:latin typeface="AoyagiKouzanFontT"/>
                <a:cs typeface="AoyagiKouzanFontT"/>
              </a:rPr>
              <a:t>自分のお墓の面積は？ </a:t>
            </a:r>
            <a:r>
              <a:rPr sz="1000" spc="-130" dirty="0">
                <a:solidFill>
                  <a:srgbClr val="221815"/>
                </a:solidFill>
                <a:latin typeface="AoyagiKouzanFontT"/>
                <a:cs typeface="AoyagiKouzanFontT"/>
              </a:rPr>
              <a:t>名称が分かりにくい！</a:t>
            </a:r>
            <a:endParaRPr sz="1000">
              <a:latin typeface="AoyagiKouzanFontT"/>
              <a:cs typeface="AoyagiKouzanFontT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8636978" y="2801264"/>
            <a:ext cx="137541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160" dirty="0">
                <a:solidFill>
                  <a:srgbClr val="009944"/>
                </a:solidFill>
                <a:latin typeface="AoyagiKouzanFontT"/>
                <a:cs typeface="AoyagiKouzanFontT"/>
              </a:rPr>
              <a:t>1.</a:t>
            </a:r>
            <a:r>
              <a:rPr sz="1000" spc="-305" dirty="0">
                <a:solidFill>
                  <a:srgbClr val="009944"/>
                </a:solidFill>
                <a:latin typeface="AoyagiKouzanFontT"/>
                <a:cs typeface="AoyagiKouzanFontT"/>
              </a:rPr>
              <a:t> </a:t>
            </a:r>
            <a:r>
              <a:rPr sz="1000" spc="-45" dirty="0">
                <a:solidFill>
                  <a:srgbClr val="009944"/>
                </a:solidFill>
                <a:latin typeface="AoyagiKouzanFontT"/>
                <a:cs typeface="AoyagiKouzanFontT"/>
              </a:rPr>
              <a:t>自分のお墓の面積は？</a:t>
            </a:r>
            <a:endParaRPr sz="1000">
              <a:latin typeface="AoyagiKouzanFontT"/>
              <a:cs typeface="AoyagiKouzanFontT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8636978" y="4982362"/>
            <a:ext cx="111569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365" dirty="0">
                <a:solidFill>
                  <a:srgbClr val="009944"/>
                </a:solidFill>
                <a:latin typeface="AoyagiKouzanFontT"/>
                <a:cs typeface="AoyagiKouzanFontT"/>
              </a:rPr>
              <a:t>２.</a:t>
            </a:r>
            <a:r>
              <a:rPr sz="1000" spc="-310" dirty="0">
                <a:solidFill>
                  <a:srgbClr val="009944"/>
                </a:solidFill>
                <a:latin typeface="AoyagiKouzanFontT"/>
                <a:cs typeface="AoyagiKouzanFontT"/>
              </a:rPr>
              <a:t> </a:t>
            </a:r>
            <a:r>
              <a:rPr sz="1000" spc="-70" dirty="0">
                <a:solidFill>
                  <a:srgbClr val="009944"/>
                </a:solidFill>
                <a:latin typeface="AoyagiKouzanFontT"/>
                <a:cs typeface="AoyagiKouzanFontT"/>
              </a:rPr>
              <a:t>お</a:t>
            </a:r>
            <a:r>
              <a:rPr sz="1000" spc="-65" dirty="0">
                <a:solidFill>
                  <a:srgbClr val="009944"/>
                </a:solidFill>
                <a:latin typeface="AoyagiKouzanFontT"/>
                <a:cs typeface="AoyagiKouzanFontT"/>
              </a:rPr>
              <a:t>墓</a:t>
            </a:r>
            <a:r>
              <a:rPr sz="1000" spc="-70" dirty="0">
                <a:solidFill>
                  <a:srgbClr val="009944"/>
                </a:solidFill>
                <a:latin typeface="AoyagiKouzanFontT"/>
                <a:cs typeface="AoyagiKouzanFontT"/>
              </a:rPr>
              <a:t>の</a:t>
            </a:r>
            <a:r>
              <a:rPr sz="1000" spc="-65" dirty="0">
                <a:solidFill>
                  <a:srgbClr val="009944"/>
                </a:solidFill>
                <a:latin typeface="AoyagiKouzanFontT"/>
                <a:cs typeface="AoyagiKouzanFontT"/>
              </a:rPr>
              <a:t>構造と名称</a:t>
            </a:r>
            <a:endParaRPr sz="1000">
              <a:latin typeface="AoyagiKouzanFontT"/>
              <a:cs typeface="AoyagiKouzanFontT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8637016" y="7324813"/>
            <a:ext cx="267144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1100"/>
              </a:lnSpc>
              <a:spcBef>
                <a:spcPts val="100"/>
              </a:spcBef>
            </a:pPr>
            <a:r>
              <a:rPr sz="900" spc="-5" dirty="0">
                <a:solidFill>
                  <a:srgbClr val="221815"/>
                </a:solidFill>
                <a:latin typeface="AoyagiKouzanFontT"/>
                <a:cs typeface="AoyagiKouzanFontT"/>
              </a:rPr>
              <a:t>石碑…竿石</a:t>
            </a:r>
            <a:r>
              <a:rPr sz="900" spc="-235" dirty="0">
                <a:solidFill>
                  <a:srgbClr val="221815"/>
                </a:solidFill>
                <a:latin typeface="AoyagiKouzanFontT"/>
                <a:cs typeface="AoyagiKouzanFontT"/>
              </a:rPr>
              <a:t> </a:t>
            </a:r>
            <a:r>
              <a:rPr sz="900" spc="-480" dirty="0">
                <a:solidFill>
                  <a:srgbClr val="221815"/>
                </a:solidFill>
                <a:latin typeface="AoyagiKouzanFontT"/>
                <a:cs typeface="AoyagiKouzanFontT"/>
              </a:rPr>
              <a:t>・</a:t>
            </a:r>
            <a:r>
              <a:rPr sz="900" spc="-235" dirty="0">
                <a:solidFill>
                  <a:srgbClr val="221815"/>
                </a:solidFill>
                <a:latin typeface="AoyagiKouzanFontT"/>
                <a:cs typeface="AoyagiKouzanFontT"/>
              </a:rPr>
              <a:t> </a:t>
            </a:r>
            <a:r>
              <a:rPr sz="900" dirty="0">
                <a:solidFill>
                  <a:srgbClr val="221815"/>
                </a:solidFill>
                <a:latin typeface="AoyagiKouzanFontT"/>
                <a:cs typeface="AoyagiKouzanFontT"/>
              </a:rPr>
              <a:t>上石</a:t>
            </a:r>
            <a:r>
              <a:rPr sz="900" spc="-235" dirty="0">
                <a:solidFill>
                  <a:srgbClr val="221815"/>
                </a:solidFill>
                <a:latin typeface="AoyagiKouzanFontT"/>
                <a:cs typeface="AoyagiKouzanFontT"/>
              </a:rPr>
              <a:t> </a:t>
            </a:r>
            <a:r>
              <a:rPr sz="900" spc="-480" dirty="0">
                <a:solidFill>
                  <a:srgbClr val="221815"/>
                </a:solidFill>
                <a:latin typeface="AoyagiKouzanFontT"/>
                <a:cs typeface="AoyagiKouzanFontT"/>
              </a:rPr>
              <a:t>・</a:t>
            </a:r>
            <a:r>
              <a:rPr sz="900" spc="-235" dirty="0">
                <a:solidFill>
                  <a:srgbClr val="221815"/>
                </a:solidFill>
                <a:latin typeface="AoyagiKouzanFontT"/>
                <a:cs typeface="AoyagiKouzanFontT"/>
              </a:rPr>
              <a:t> </a:t>
            </a:r>
            <a:r>
              <a:rPr sz="900" dirty="0">
                <a:solidFill>
                  <a:srgbClr val="221815"/>
                </a:solidFill>
                <a:latin typeface="AoyagiKouzanFontT"/>
                <a:cs typeface="AoyagiKouzanFontT"/>
              </a:rPr>
              <a:t>下石</a:t>
            </a:r>
            <a:r>
              <a:rPr sz="900" spc="-235" dirty="0">
                <a:solidFill>
                  <a:srgbClr val="221815"/>
                </a:solidFill>
                <a:latin typeface="AoyagiKouzanFontT"/>
                <a:cs typeface="AoyagiKouzanFontT"/>
              </a:rPr>
              <a:t> </a:t>
            </a:r>
            <a:r>
              <a:rPr sz="900" spc="-480" dirty="0">
                <a:solidFill>
                  <a:srgbClr val="221815"/>
                </a:solidFill>
                <a:latin typeface="AoyagiKouzanFontT"/>
                <a:cs typeface="AoyagiKouzanFontT"/>
              </a:rPr>
              <a:t>・</a:t>
            </a:r>
            <a:r>
              <a:rPr sz="900" spc="-235" dirty="0">
                <a:solidFill>
                  <a:srgbClr val="221815"/>
                </a:solidFill>
                <a:latin typeface="AoyagiKouzanFontT"/>
                <a:cs typeface="AoyagiKouzanFontT"/>
              </a:rPr>
              <a:t> </a:t>
            </a:r>
            <a:r>
              <a:rPr sz="900" spc="-65" dirty="0">
                <a:solidFill>
                  <a:srgbClr val="221815"/>
                </a:solidFill>
                <a:latin typeface="AoyagiKouzanFontT"/>
                <a:cs typeface="AoyagiKouzanFontT"/>
              </a:rPr>
              <a:t>芝台と段々に積まれる墓石 </a:t>
            </a:r>
            <a:r>
              <a:rPr sz="900" spc="-40" dirty="0">
                <a:solidFill>
                  <a:srgbClr val="221815"/>
                </a:solidFill>
                <a:latin typeface="AoyagiKouzanFontT"/>
                <a:cs typeface="AoyagiKouzanFontT"/>
              </a:rPr>
              <a:t>墓誌…故人の名前や戒名、</a:t>
            </a:r>
            <a:r>
              <a:rPr sz="900" spc="-15" dirty="0">
                <a:solidFill>
                  <a:srgbClr val="221815"/>
                </a:solidFill>
                <a:latin typeface="AoyagiKouzanFontT"/>
                <a:cs typeface="AoyagiKouzanFontT"/>
              </a:rPr>
              <a:t> </a:t>
            </a:r>
            <a:r>
              <a:rPr sz="900" spc="-60" dirty="0">
                <a:solidFill>
                  <a:srgbClr val="221815"/>
                </a:solidFill>
                <a:latin typeface="AoyagiKouzanFontT"/>
                <a:cs typeface="AoyagiKouzanFontT"/>
              </a:rPr>
              <a:t>没年月日が彫られる</a:t>
            </a:r>
            <a:endParaRPr sz="900">
              <a:latin typeface="AoyagiKouzanFontT"/>
              <a:cs typeface="AoyagiKouzanFontT"/>
            </a:endParaRP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900" spc="-50" dirty="0">
                <a:solidFill>
                  <a:srgbClr val="221815"/>
                </a:solidFill>
                <a:latin typeface="AoyagiKouzanFontT"/>
                <a:cs typeface="AoyagiKouzanFontT"/>
              </a:rPr>
              <a:t>根石…お墓を支える土台</a:t>
            </a:r>
            <a:r>
              <a:rPr sz="900" spc="-235" dirty="0">
                <a:solidFill>
                  <a:srgbClr val="221815"/>
                </a:solidFill>
                <a:latin typeface="AoyagiKouzanFontT"/>
                <a:cs typeface="AoyagiKouzanFontT"/>
              </a:rPr>
              <a:t> </a:t>
            </a:r>
            <a:r>
              <a:rPr sz="900" spc="-220" dirty="0">
                <a:solidFill>
                  <a:srgbClr val="221815"/>
                </a:solidFill>
                <a:latin typeface="AoyagiKouzanFontT"/>
                <a:cs typeface="AoyagiKouzanFontT"/>
              </a:rPr>
              <a:t>(</a:t>
            </a:r>
            <a:r>
              <a:rPr sz="900" spc="-225" dirty="0">
                <a:solidFill>
                  <a:srgbClr val="221815"/>
                </a:solidFill>
                <a:latin typeface="AoyagiKouzanFontT"/>
                <a:cs typeface="AoyagiKouzanFontT"/>
              </a:rPr>
              <a:t> </a:t>
            </a:r>
            <a:r>
              <a:rPr sz="900" dirty="0">
                <a:solidFill>
                  <a:srgbClr val="221815"/>
                </a:solidFill>
                <a:latin typeface="AoyagiKouzanFontT"/>
                <a:cs typeface="AoyagiKouzanFontT"/>
              </a:rPr>
              <a:t>基礎</a:t>
            </a:r>
            <a:r>
              <a:rPr sz="900" spc="-229" dirty="0">
                <a:solidFill>
                  <a:srgbClr val="221815"/>
                </a:solidFill>
                <a:latin typeface="AoyagiKouzanFontT"/>
                <a:cs typeface="AoyagiKouzanFontT"/>
              </a:rPr>
              <a:t> </a:t>
            </a:r>
            <a:r>
              <a:rPr sz="900" spc="-215" dirty="0">
                <a:solidFill>
                  <a:srgbClr val="221815"/>
                </a:solidFill>
                <a:latin typeface="AoyagiKouzanFontT"/>
                <a:cs typeface="AoyagiKouzanFontT"/>
              </a:rPr>
              <a:t>)</a:t>
            </a:r>
            <a:endParaRPr sz="900">
              <a:latin typeface="AoyagiKouzanFontT"/>
              <a:cs typeface="AoyagiKouzanFontT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8637003" y="7915255"/>
            <a:ext cx="296735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000" spc="-145" dirty="0">
                <a:solidFill>
                  <a:srgbClr val="009944"/>
                </a:solidFill>
                <a:latin typeface="AoyagiKouzanFontT"/>
                <a:cs typeface="AoyagiKouzanFontT"/>
              </a:rPr>
              <a:t>瑞光メモリーの墓じまいセットプランはこの全てを解体し、 処分</a:t>
            </a:r>
            <a:r>
              <a:rPr sz="1000" spc="-254" dirty="0">
                <a:solidFill>
                  <a:srgbClr val="009944"/>
                </a:solidFill>
                <a:latin typeface="AoyagiKouzanFontT"/>
                <a:cs typeface="AoyagiKouzanFontT"/>
              </a:rPr>
              <a:t> </a:t>
            </a:r>
            <a:r>
              <a:rPr sz="1000" spc="-530" dirty="0">
                <a:solidFill>
                  <a:srgbClr val="009944"/>
                </a:solidFill>
                <a:latin typeface="AoyagiKouzanFontT"/>
                <a:cs typeface="AoyagiKouzanFontT"/>
              </a:rPr>
              <a:t>・</a:t>
            </a:r>
            <a:r>
              <a:rPr sz="1000" spc="-250" dirty="0">
                <a:solidFill>
                  <a:srgbClr val="009944"/>
                </a:solidFill>
                <a:latin typeface="AoyagiKouzanFontT"/>
                <a:cs typeface="AoyagiKouzanFontT"/>
              </a:rPr>
              <a:t> </a:t>
            </a:r>
            <a:r>
              <a:rPr sz="1000" spc="-125" dirty="0">
                <a:solidFill>
                  <a:srgbClr val="009944"/>
                </a:solidFill>
                <a:latin typeface="AoyagiKouzanFontT"/>
                <a:cs typeface="AoyagiKouzanFontT"/>
              </a:rPr>
              <a:t>整地までさせ</a:t>
            </a:r>
            <a:r>
              <a:rPr sz="1000" spc="-120" dirty="0">
                <a:solidFill>
                  <a:srgbClr val="009944"/>
                </a:solidFill>
                <a:latin typeface="AoyagiKouzanFontT"/>
                <a:cs typeface="AoyagiKouzanFontT"/>
              </a:rPr>
              <a:t>て</a:t>
            </a:r>
            <a:r>
              <a:rPr sz="1000" spc="-125" dirty="0">
                <a:solidFill>
                  <a:srgbClr val="009944"/>
                </a:solidFill>
                <a:latin typeface="AoyagiKouzanFontT"/>
                <a:cs typeface="AoyagiKouzanFontT"/>
              </a:rPr>
              <a:t>いただきます。</a:t>
            </a:r>
            <a:endParaRPr sz="1000">
              <a:latin typeface="AoyagiKouzanFontT"/>
              <a:cs typeface="AoyagiKouzanFontT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8637016" y="4313059"/>
            <a:ext cx="116205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1100"/>
              </a:lnSpc>
              <a:spcBef>
                <a:spcPts val="100"/>
              </a:spcBef>
            </a:pPr>
            <a:r>
              <a:rPr sz="900" spc="-110" dirty="0">
                <a:solidFill>
                  <a:srgbClr val="221815"/>
                </a:solidFill>
                <a:latin typeface="AoyagiKouzanFontT"/>
                <a:cs typeface="AoyagiKouzanFontT"/>
              </a:rPr>
              <a:t>全国的に</a:t>
            </a:r>
            <a:r>
              <a:rPr sz="900" spc="-114" dirty="0">
                <a:solidFill>
                  <a:srgbClr val="221815"/>
                </a:solidFill>
                <a:latin typeface="AoyagiKouzanFontT"/>
                <a:cs typeface="AoyagiKouzanFontT"/>
              </a:rPr>
              <a:t>は１㎡</a:t>
            </a:r>
            <a:r>
              <a:rPr sz="900" spc="-110" dirty="0">
                <a:solidFill>
                  <a:srgbClr val="221815"/>
                </a:solidFill>
                <a:latin typeface="AoyagiKouzanFontT"/>
                <a:cs typeface="AoyagiKouzanFontT"/>
              </a:rPr>
              <a:t>～２</a:t>
            </a:r>
            <a:r>
              <a:rPr sz="900" spc="-114" dirty="0">
                <a:solidFill>
                  <a:srgbClr val="221815"/>
                </a:solidFill>
                <a:latin typeface="AoyagiKouzanFontT"/>
                <a:cs typeface="AoyagiKouzanFontT"/>
              </a:rPr>
              <a:t>㎡ </a:t>
            </a:r>
            <a:r>
              <a:rPr sz="900" spc="-100" dirty="0">
                <a:solidFill>
                  <a:srgbClr val="221815"/>
                </a:solidFill>
                <a:latin typeface="AoyagiKouzanFontT"/>
                <a:cs typeface="AoyagiKouzanFontT"/>
              </a:rPr>
              <a:t>の墓地が多いようです。</a:t>
            </a:r>
            <a:endParaRPr sz="900">
              <a:latin typeface="AoyagiKouzanFontT"/>
              <a:cs typeface="AoyagiKouzanFontT"/>
            </a:endParaRPr>
          </a:p>
        </p:txBody>
      </p:sp>
      <p:grpSp>
        <p:nvGrpSpPr>
          <p:cNvPr id="40" name="object 40"/>
          <p:cNvGrpSpPr/>
          <p:nvPr/>
        </p:nvGrpSpPr>
        <p:grpSpPr>
          <a:xfrm>
            <a:off x="5170271" y="1465113"/>
            <a:ext cx="2810510" cy="2018030"/>
            <a:chOff x="5170271" y="1465113"/>
            <a:chExt cx="2810510" cy="2018030"/>
          </a:xfrm>
        </p:grpSpPr>
        <p:sp>
          <p:nvSpPr>
            <p:cNvPr id="41" name="object 41"/>
            <p:cNvSpPr/>
            <p:nvPr/>
          </p:nvSpPr>
          <p:spPr>
            <a:xfrm>
              <a:off x="5170271" y="2606243"/>
              <a:ext cx="1314653" cy="876541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5170436" y="1465113"/>
              <a:ext cx="1314323" cy="876207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6666572" y="2606772"/>
              <a:ext cx="1313942" cy="875745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6666776" y="1465478"/>
              <a:ext cx="1313535" cy="875474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6411302" y="1728012"/>
              <a:ext cx="350520" cy="350520"/>
            </a:xfrm>
            <a:custGeom>
              <a:avLst/>
              <a:gdLst/>
              <a:ahLst/>
              <a:cxnLst/>
              <a:rect l="l" t="t" r="r" b="b"/>
              <a:pathLst>
                <a:path w="350520" h="350519">
                  <a:moveTo>
                    <a:pt x="175209" y="0"/>
                  </a:moveTo>
                  <a:lnTo>
                    <a:pt x="128628" y="6258"/>
                  </a:lnTo>
                  <a:lnTo>
                    <a:pt x="86773" y="23922"/>
                  </a:lnTo>
                  <a:lnTo>
                    <a:pt x="51314" y="51319"/>
                  </a:lnTo>
                  <a:lnTo>
                    <a:pt x="23919" y="86779"/>
                  </a:lnTo>
                  <a:lnTo>
                    <a:pt x="6258" y="128633"/>
                  </a:lnTo>
                  <a:lnTo>
                    <a:pt x="0" y="175209"/>
                  </a:lnTo>
                  <a:lnTo>
                    <a:pt x="6258" y="221789"/>
                  </a:lnTo>
                  <a:lnTo>
                    <a:pt x="23919" y="263644"/>
                  </a:lnTo>
                  <a:lnTo>
                    <a:pt x="51314" y="299104"/>
                  </a:lnTo>
                  <a:lnTo>
                    <a:pt x="86773" y="326499"/>
                  </a:lnTo>
                  <a:lnTo>
                    <a:pt x="128628" y="344160"/>
                  </a:lnTo>
                  <a:lnTo>
                    <a:pt x="175209" y="350418"/>
                  </a:lnTo>
                  <a:lnTo>
                    <a:pt x="221785" y="344160"/>
                  </a:lnTo>
                  <a:lnTo>
                    <a:pt x="263638" y="326499"/>
                  </a:lnTo>
                  <a:lnTo>
                    <a:pt x="299099" y="299104"/>
                  </a:lnTo>
                  <a:lnTo>
                    <a:pt x="326496" y="263644"/>
                  </a:lnTo>
                  <a:lnTo>
                    <a:pt x="344159" y="221789"/>
                  </a:lnTo>
                  <a:lnTo>
                    <a:pt x="350418" y="175209"/>
                  </a:lnTo>
                  <a:lnTo>
                    <a:pt x="344159" y="128633"/>
                  </a:lnTo>
                  <a:lnTo>
                    <a:pt x="326496" y="86779"/>
                  </a:lnTo>
                  <a:lnTo>
                    <a:pt x="299099" y="51319"/>
                  </a:lnTo>
                  <a:lnTo>
                    <a:pt x="263638" y="23922"/>
                  </a:lnTo>
                  <a:lnTo>
                    <a:pt x="221785" y="6258"/>
                  </a:lnTo>
                  <a:lnTo>
                    <a:pt x="175209" y="0"/>
                  </a:lnTo>
                  <a:close/>
                </a:path>
              </a:pathLst>
            </a:custGeom>
            <a:solidFill>
              <a:srgbClr val="00994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6411302" y="1728012"/>
              <a:ext cx="350520" cy="350520"/>
            </a:xfrm>
            <a:custGeom>
              <a:avLst/>
              <a:gdLst/>
              <a:ahLst/>
              <a:cxnLst/>
              <a:rect l="l" t="t" r="r" b="b"/>
              <a:pathLst>
                <a:path w="350520" h="350519">
                  <a:moveTo>
                    <a:pt x="350418" y="175209"/>
                  </a:moveTo>
                  <a:lnTo>
                    <a:pt x="344159" y="221789"/>
                  </a:lnTo>
                  <a:lnTo>
                    <a:pt x="326496" y="263644"/>
                  </a:lnTo>
                  <a:lnTo>
                    <a:pt x="299099" y="299104"/>
                  </a:lnTo>
                  <a:lnTo>
                    <a:pt x="263638" y="326499"/>
                  </a:lnTo>
                  <a:lnTo>
                    <a:pt x="221785" y="344160"/>
                  </a:lnTo>
                  <a:lnTo>
                    <a:pt x="175209" y="350418"/>
                  </a:lnTo>
                  <a:lnTo>
                    <a:pt x="128628" y="344160"/>
                  </a:lnTo>
                  <a:lnTo>
                    <a:pt x="86773" y="326499"/>
                  </a:lnTo>
                  <a:lnTo>
                    <a:pt x="51314" y="299104"/>
                  </a:lnTo>
                  <a:lnTo>
                    <a:pt x="23919" y="263644"/>
                  </a:lnTo>
                  <a:lnTo>
                    <a:pt x="6258" y="221789"/>
                  </a:lnTo>
                  <a:lnTo>
                    <a:pt x="0" y="175209"/>
                  </a:lnTo>
                  <a:lnTo>
                    <a:pt x="6258" y="128633"/>
                  </a:lnTo>
                  <a:lnTo>
                    <a:pt x="23919" y="86779"/>
                  </a:lnTo>
                  <a:lnTo>
                    <a:pt x="51314" y="51319"/>
                  </a:lnTo>
                  <a:lnTo>
                    <a:pt x="86773" y="23922"/>
                  </a:lnTo>
                  <a:lnTo>
                    <a:pt x="128628" y="6258"/>
                  </a:lnTo>
                  <a:lnTo>
                    <a:pt x="175209" y="0"/>
                  </a:lnTo>
                  <a:lnTo>
                    <a:pt x="221785" y="6258"/>
                  </a:lnTo>
                  <a:lnTo>
                    <a:pt x="263638" y="23922"/>
                  </a:lnTo>
                  <a:lnTo>
                    <a:pt x="299099" y="51319"/>
                  </a:lnTo>
                  <a:lnTo>
                    <a:pt x="326496" y="86779"/>
                  </a:lnTo>
                  <a:lnTo>
                    <a:pt x="344159" y="128633"/>
                  </a:lnTo>
                  <a:lnTo>
                    <a:pt x="350418" y="175209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6411302" y="2844545"/>
              <a:ext cx="350520" cy="350520"/>
            </a:xfrm>
            <a:custGeom>
              <a:avLst/>
              <a:gdLst/>
              <a:ahLst/>
              <a:cxnLst/>
              <a:rect l="l" t="t" r="r" b="b"/>
              <a:pathLst>
                <a:path w="350520" h="350519">
                  <a:moveTo>
                    <a:pt x="175209" y="0"/>
                  </a:moveTo>
                  <a:lnTo>
                    <a:pt x="128628" y="6258"/>
                  </a:lnTo>
                  <a:lnTo>
                    <a:pt x="86773" y="23919"/>
                  </a:lnTo>
                  <a:lnTo>
                    <a:pt x="51314" y="51314"/>
                  </a:lnTo>
                  <a:lnTo>
                    <a:pt x="23919" y="86773"/>
                  </a:lnTo>
                  <a:lnTo>
                    <a:pt x="6258" y="128628"/>
                  </a:lnTo>
                  <a:lnTo>
                    <a:pt x="0" y="175209"/>
                  </a:lnTo>
                  <a:lnTo>
                    <a:pt x="6258" y="221785"/>
                  </a:lnTo>
                  <a:lnTo>
                    <a:pt x="23919" y="263638"/>
                  </a:lnTo>
                  <a:lnTo>
                    <a:pt x="51314" y="299099"/>
                  </a:lnTo>
                  <a:lnTo>
                    <a:pt x="86773" y="326496"/>
                  </a:lnTo>
                  <a:lnTo>
                    <a:pt x="128628" y="344159"/>
                  </a:lnTo>
                  <a:lnTo>
                    <a:pt x="175209" y="350418"/>
                  </a:lnTo>
                  <a:lnTo>
                    <a:pt x="221785" y="344159"/>
                  </a:lnTo>
                  <a:lnTo>
                    <a:pt x="263638" y="326496"/>
                  </a:lnTo>
                  <a:lnTo>
                    <a:pt x="299099" y="299099"/>
                  </a:lnTo>
                  <a:lnTo>
                    <a:pt x="326496" y="263638"/>
                  </a:lnTo>
                  <a:lnTo>
                    <a:pt x="344159" y="221785"/>
                  </a:lnTo>
                  <a:lnTo>
                    <a:pt x="350418" y="175209"/>
                  </a:lnTo>
                  <a:lnTo>
                    <a:pt x="344159" y="128628"/>
                  </a:lnTo>
                  <a:lnTo>
                    <a:pt x="326496" y="86773"/>
                  </a:lnTo>
                  <a:lnTo>
                    <a:pt x="299099" y="51314"/>
                  </a:lnTo>
                  <a:lnTo>
                    <a:pt x="263638" y="23919"/>
                  </a:lnTo>
                  <a:lnTo>
                    <a:pt x="221785" y="6258"/>
                  </a:lnTo>
                  <a:lnTo>
                    <a:pt x="175209" y="0"/>
                  </a:lnTo>
                  <a:close/>
                </a:path>
              </a:pathLst>
            </a:custGeom>
            <a:solidFill>
              <a:srgbClr val="00994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6411302" y="2844545"/>
              <a:ext cx="350520" cy="350520"/>
            </a:xfrm>
            <a:custGeom>
              <a:avLst/>
              <a:gdLst/>
              <a:ahLst/>
              <a:cxnLst/>
              <a:rect l="l" t="t" r="r" b="b"/>
              <a:pathLst>
                <a:path w="350520" h="350519">
                  <a:moveTo>
                    <a:pt x="350418" y="175209"/>
                  </a:moveTo>
                  <a:lnTo>
                    <a:pt x="344159" y="221785"/>
                  </a:lnTo>
                  <a:lnTo>
                    <a:pt x="326496" y="263638"/>
                  </a:lnTo>
                  <a:lnTo>
                    <a:pt x="299099" y="299099"/>
                  </a:lnTo>
                  <a:lnTo>
                    <a:pt x="263638" y="326496"/>
                  </a:lnTo>
                  <a:lnTo>
                    <a:pt x="221785" y="344159"/>
                  </a:lnTo>
                  <a:lnTo>
                    <a:pt x="175209" y="350418"/>
                  </a:lnTo>
                  <a:lnTo>
                    <a:pt x="128628" y="344159"/>
                  </a:lnTo>
                  <a:lnTo>
                    <a:pt x="86773" y="326496"/>
                  </a:lnTo>
                  <a:lnTo>
                    <a:pt x="51314" y="299099"/>
                  </a:lnTo>
                  <a:lnTo>
                    <a:pt x="23919" y="263638"/>
                  </a:lnTo>
                  <a:lnTo>
                    <a:pt x="6258" y="221785"/>
                  </a:lnTo>
                  <a:lnTo>
                    <a:pt x="0" y="175209"/>
                  </a:lnTo>
                  <a:lnTo>
                    <a:pt x="6258" y="128628"/>
                  </a:lnTo>
                  <a:lnTo>
                    <a:pt x="23919" y="86773"/>
                  </a:lnTo>
                  <a:lnTo>
                    <a:pt x="51314" y="51314"/>
                  </a:lnTo>
                  <a:lnTo>
                    <a:pt x="86773" y="23919"/>
                  </a:lnTo>
                  <a:lnTo>
                    <a:pt x="128628" y="6258"/>
                  </a:lnTo>
                  <a:lnTo>
                    <a:pt x="175209" y="0"/>
                  </a:lnTo>
                  <a:lnTo>
                    <a:pt x="221785" y="6258"/>
                  </a:lnTo>
                  <a:lnTo>
                    <a:pt x="263638" y="23919"/>
                  </a:lnTo>
                  <a:lnTo>
                    <a:pt x="299099" y="51314"/>
                  </a:lnTo>
                  <a:lnTo>
                    <a:pt x="326496" y="86773"/>
                  </a:lnTo>
                  <a:lnTo>
                    <a:pt x="344159" y="128628"/>
                  </a:lnTo>
                  <a:lnTo>
                    <a:pt x="350418" y="175209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9" name="object 49"/>
          <p:cNvSpPr txBox="1"/>
          <p:nvPr/>
        </p:nvSpPr>
        <p:spPr>
          <a:xfrm>
            <a:off x="6497611" y="1785391"/>
            <a:ext cx="1778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FFFF"/>
                </a:solidFill>
                <a:latin typeface="AoyagiKouzanFontT"/>
                <a:cs typeface="AoyagiKouzanFontT"/>
              </a:rPr>
              <a:t>＋</a:t>
            </a:r>
            <a:endParaRPr sz="1200">
              <a:latin typeface="AoyagiKouzanFontT"/>
              <a:cs typeface="AoyagiKouzanFontT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6497611" y="2896844"/>
            <a:ext cx="1778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FFFF"/>
                </a:solidFill>
                <a:latin typeface="AoyagiKouzanFontT"/>
                <a:cs typeface="AoyagiKouzanFontT"/>
              </a:rPr>
              <a:t>＋</a:t>
            </a:r>
            <a:endParaRPr sz="1200">
              <a:latin typeface="AoyagiKouzanFontT"/>
              <a:cs typeface="AoyagiKouzanFontT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6150470" y="5275453"/>
            <a:ext cx="861060" cy="5962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2100" dirty="0">
                <a:solidFill>
                  <a:srgbClr val="FFFFFF"/>
                </a:solidFill>
                <a:latin typeface="AoyagiKouzanFontT"/>
                <a:cs typeface="AoyagiKouzanFontT"/>
              </a:rPr>
              <a:t>＋</a:t>
            </a:r>
            <a:endParaRPr sz="2100">
              <a:latin typeface="AoyagiKouzanFontT"/>
              <a:cs typeface="AoyagiKouzanFontT"/>
            </a:endParaRPr>
          </a:p>
          <a:p>
            <a:pPr algn="ctr">
              <a:lnSpc>
                <a:spcPct val="100000"/>
              </a:lnSpc>
              <a:spcBef>
                <a:spcPts val="770"/>
              </a:spcBef>
            </a:pPr>
            <a:r>
              <a:rPr sz="1000" spc="-25" dirty="0">
                <a:solidFill>
                  <a:srgbClr val="221815"/>
                </a:solidFill>
                <a:latin typeface="AoyagiKouzanFontT"/>
                <a:cs typeface="AoyagiKouzanFontT"/>
              </a:rPr>
              <a:t>-</a:t>
            </a:r>
            <a:r>
              <a:rPr sz="1000" spc="120" dirty="0">
                <a:solidFill>
                  <a:srgbClr val="221815"/>
                </a:solidFill>
                <a:latin typeface="AoyagiKouzanFontT"/>
                <a:cs typeface="AoyagiKouzanFontT"/>
              </a:rPr>
              <a:t> </a:t>
            </a:r>
            <a:r>
              <a:rPr sz="1000" spc="-140" dirty="0">
                <a:solidFill>
                  <a:srgbClr val="221815"/>
                </a:solidFill>
                <a:latin typeface="AoyagiKouzanFontT"/>
                <a:cs typeface="AoyagiKouzanFontT"/>
              </a:rPr>
              <a:t>オプション</a:t>
            </a:r>
            <a:r>
              <a:rPr sz="1000" spc="125" dirty="0">
                <a:solidFill>
                  <a:srgbClr val="221815"/>
                </a:solidFill>
                <a:latin typeface="AoyagiKouzanFontT"/>
                <a:cs typeface="AoyagiKouzanFontT"/>
              </a:rPr>
              <a:t> </a:t>
            </a:r>
            <a:r>
              <a:rPr sz="1000" spc="-25" dirty="0">
                <a:solidFill>
                  <a:srgbClr val="221815"/>
                </a:solidFill>
                <a:latin typeface="AoyagiKouzanFontT"/>
                <a:cs typeface="AoyagiKouzanFontT"/>
              </a:rPr>
              <a:t>-</a:t>
            </a:r>
            <a:endParaRPr sz="1000">
              <a:latin typeface="AoyagiKouzanFontT"/>
              <a:cs typeface="AoyagiKouzanFontT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5303939" y="2346083"/>
            <a:ext cx="99695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221815"/>
                </a:solidFill>
                <a:latin typeface="AoyagiKouzanFontT"/>
                <a:cs typeface="AoyagiKouzanFontT"/>
              </a:rPr>
              <a:t>現地調査</a:t>
            </a:r>
            <a:r>
              <a:rPr sz="900" spc="-260" dirty="0">
                <a:solidFill>
                  <a:srgbClr val="221815"/>
                </a:solidFill>
                <a:latin typeface="AoyagiKouzanFontT"/>
                <a:cs typeface="AoyagiKouzanFontT"/>
              </a:rPr>
              <a:t> </a:t>
            </a:r>
            <a:r>
              <a:rPr sz="900" spc="-480" dirty="0">
                <a:solidFill>
                  <a:srgbClr val="221815"/>
                </a:solidFill>
                <a:latin typeface="AoyagiKouzanFontT"/>
                <a:cs typeface="AoyagiKouzanFontT"/>
              </a:rPr>
              <a:t>・</a:t>
            </a:r>
            <a:r>
              <a:rPr sz="900" spc="-260" dirty="0">
                <a:solidFill>
                  <a:srgbClr val="221815"/>
                </a:solidFill>
                <a:latin typeface="AoyagiKouzanFontT"/>
                <a:cs typeface="AoyagiKouzanFontT"/>
              </a:rPr>
              <a:t> </a:t>
            </a:r>
            <a:r>
              <a:rPr sz="900" spc="-125" dirty="0">
                <a:solidFill>
                  <a:srgbClr val="221815"/>
                </a:solidFill>
                <a:latin typeface="AoyagiKouzanFontT"/>
                <a:cs typeface="AoyagiKouzanFontT"/>
              </a:rPr>
              <a:t>お見積り</a:t>
            </a:r>
            <a:endParaRPr sz="900">
              <a:latin typeface="AoyagiKouzanFontT"/>
              <a:cs typeface="AoyagiKouzanFontT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5188534" y="3901630"/>
            <a:ext cx="469900" cy="132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" dirty="0">
                <a:solidFill>
                  <a:srgbClr val="221815"/>
                </a:solidFill>
                <a:latin typeface="AoyagiKouzanFontT"/>
                <a:cs typeface="AoyagiKouzanFontT"/>
              </a:rPr>
              <a:t>＜料金表＞</a:t>
            </a:r>
            <a:endParaRPr sz="700">
              <a:latin typeface="AoyagiKouzanFontT"/>
              <a:cs typeface="AoyagiKouzanFontT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7001840" y="2346083"/>
            <a:ext cx="63373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110" dirty="0">
                <a:solidFill>
                  <a:srgbClr val="221815"/>
                </a:solidFill>
                <a:latin typeface="AoyagiKouzanFontT"/>
                <a:cs typeface="AoyagiKouzanFontT"/>
              </a:rPr>
              <a:t>行政サポート</a:t>
            </a:r>
            <a:endParaRPr sz="900">
              <a:latin typeface="AoyagiKouzanFontT"/>
              <a:cs typeface="AoyagiKouzanFontT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6701116" y="3482568"/>
            <a:ext cx="124206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0" dirty="0">
                <a:solidFill>
                  <a:srgbClr val="221815"/>
                </a:solidFill>
                <a:latin typeface="AoyagiKouzanFontT"/>
                <a:cs typeface="AoyagiKouzanFontT"/>
              </a:rPr>
              <a:t>墓石の解</a:t>
            </a:r>
            <a:r>
              <a:rPr sz="900" spc="-25" dirty="0">
                <a:solidFill>
                  <a:srgbClr val="221815"/>
                </a:solidFill>
                <a:latin typeface="AoyagiKouzanFontT"/>
                <a:cs typeface="AoyagiKouzanFontT"/>
              </a:rPr>
              <a:t>体</a:t>
            </a:r>
            <a:r>
              <a:rPr sz="900" spc="-265" dirty="0">
                <a:solidFill>
                  <a:srgbClr val="221815"/>
                </a:solidFill>
                <a:latin typeface="AoyagiKouzanFontT"/>
                <a:cs typeface="AoyagiKouzanFontT"/>
              </a:rPr>
              <a:t> </a:t>
            </a:r>
            <a:r>
              <a:rPr sz="900" spc="-480" dirty="0">
                <a:solidFill>
                  <a:srgbClr val="221815"/>
                </a:solidFill>
                <a:latin typeface="AoyagiKouzanFontT"/>
                <a:cs typeface="AoyagiKouzanFontT"/>
              </a:rPr>
              <a:t>・</a:t>
            </a:r>
            <a:r>
              <a:rPr sz="900" spc="-265" dirty="0">
                <a:solidFill>
                  <a:srgbClr val="221815"/>
                </a:solidFill>
                <a:latin typeface="AoyagiKouzanFontT"/>
                <a:cs typeface="AoyagiKouzanFontT"/>
              </a:rPr>
              <a:t> </a:t>
            </a:r>
            <a:r>
              <a:rPr sz="900" spc="-25" dirty="0">
                <a:solidFill>
                  <a:srgbClr val="221815"/>
                </a:solidFill>
                <a:latin typeface="AoyagiKouzanFontT"/>
                <a:cs typeface="AoyagiKouzanFontT"/>
              </a:rPr>
              <a:t>処</a:t>
            </a:r>
            <a:r>
              <a:rPr sz="900" dirty="0">
                <a:solidFill>
                  <a:srgbClr val="221815"/>
                </a:solidFill>
                <a:latin typeface="AoyagiKouzanFontT"/>
                <a:cs typeface="AoyagiKouzanFontT"/>
              </a:rPr>
              <a:t>分</a:t>
            </a:r>
            <a:r>
              <a:rPr sz="900" spc="-265" dirty="0">
                <a:solidFill>
                  <a:srgbClr val="221815"/>
                </a:solidFill>
                <a:latin typeface="AoyagiKouzanFontT"/>
                <a:cs typeface="AoyagiKouzanFontT"/>
              </a:rPr>
              <a:t> </a:t>
            </a:r>
            <a:r>
              <a:rPr sz="900" spc="-480" dirty="0">
                <a:solidFill>
                  <a:srgbClr val="221815"/>
                </a:solidFill>
                <a:latin typeface="AoyagiKouzanFontT"/>
                <a:cs typeface="AoyagiKouzanFontT"/>
              </a:rPr>
              <a:t>・</a:t>
            </a:r>
            <a:r>
              <a:rPr sz="900" spc="-265" dirty="0">
                <a:solidFill>
                  <a:srgbClr val="221815"/>
                </a:solidFill>
                <a:latin typeface="AoyagiKouzanFontT"/>
                <a:cs typeface="AoyagiKouzanFontT"/>
              </a:rPr>
              <a:t> </a:t>
            </a:r>
            <a:r>
              <a:rPr sz="900" spc="-25" dirty="0">
                <a:solidFill>
                  <a:srgbClr val="221815"/>
                </a:solidFill>
                <a:latin typeface="AoyagiKouzanFontT"/>
                <a:cs typeface="AoyagiKouzanFontT"/>
              </a:rPr>
              <a:t>整地</a:t>
            </a:r>
            <a:endParaRPr sz="900">
              <a:latin typeface="AoyagiKouzanFontT"/>
              <a:cs typeface="AoyagiKouzanFontT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5019928" y="6666280"/>
            <a:ext cx="965200" cy="393065"/>
          </a:xfrm>
          <a:prstGeom prst="rect">
            <a:avLst/>
          </a:prstGeom>
        </p:spPr>
        <p:txBody>
          <a:bodyPr vert="horz" wrap="square" lIns="0" tIns="42545" rIns="0" bIns="0" rtlCol="0">
            <a:spAutoFit/>
          </a:bodyPr>
          <a:lstStyle/>
          <a:p>
            <a:pPr marR="3175" algn="ctr">
              <a:lnSpc>
                <a:spcPct val="100000"/>
              </a:lnSpc>
              <a:spcBef>
                <a:spcPts val="335"/>
              </a:spcBef>
            </a:pPr>
            <a:r>
              <a:rPr sz="900" dirty="0">
                <a:solidFill>
                  <a:srgbClr val="221815"/>
                </a:solidFill>
                <a:latin typeface="AoyagiKouzanFontT"/>
                <a:cs typeface="AoyagiKouzanFontT"/>
              </a:rPr>
              <a:t>骨壷</a:t>
            </a:r>
            <a:endParaRPr sz="900">
              <a:latin typeface="AoyagiKouzanFontT"/>
              <a:cs typeface="AoyagiKouzanFontT"/>
            </a:endParaRPr>
          </a:p>
          <a:p>
            <a:pPr marL="12700" marR="5080" indent="-32384" algn="ctr">
              <a:lnSpc>
                <a:spcPts val="700"/>
              </a:lnSpc>
              <a:spcBef>
                <a:spcPts val="200"/>
              </a:spcBef>
            </a:pPr>
            <a:r>
              <a:rPr sz="600" spc="-5" dirty="0">
                <a:solidFill>
                  <a:srgbClr val="221815"/>
                </a:solidFill>
                <a:latin typeface="AoyagiKouzanFontT"/>
                <a:cs typeface="AoyagiKouzanFontT"/>
              </a:rPr>
              <a:t>納骨先に骨壷が必要</a:t>
            </a:r>
            <a:r>
              <a:rPr sz="600" dirty="0">
                <a:solidFill>
                  <a:srgbClr val="221815"/>
                </a:solidFill>
                <a:latin typeface="AoyagiKouzanFontT"/>
                <a:cs typeface="AoyagiKouzanFontT"/>
              </a:rPr>
              <a:t>な</a:t>
            </a:r>
            <a:r>
              <a:rPr sz="600" spc="-30" dirty="0">
                <a:solidFill>
                  <a:srgbClr val="221815"/>
                </a:solidFill>
                <a:latin typeface="AoyagiKouzanFontT"/>
                <a:cs typeface="AoyagiKouzanFontT"/>
              </a:rPr>
              <a:t>場合 </a:t>
            </a:r>
            <a:r>
              <a:rPr sz="600" spc="-75" dirty="0">
                <a:solidFill>
                  <a:srgbClr val="221815"/>
                </a:solidFill>
                <a:latin typeface="AoyagiKouzanFontT"/>
                <a:cs typeface="AoyagiKouzanFontT"/>
              </a:rPr>
              <a:t>はご用意させていただきます。</a:t>
            </a:r>
            <a:endParaRPr sz="600">
              <a:latin typeface="AoyagiKouzanFontT"/>
              <a:cs typeface="AoyagiKouzanFontT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6452933" y="8028954"/>
            <a:ext cx="1563370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spc="-70" dirty="0">
                <a:solidFill>
                  <a:srgbClr val="221815"/>
                </a:solidFill>
                <a:latin typeface="AoyagiKouzanFontT"/>
                <a:cs typeface="AoyagiKouzanFontT"/>
              </a:rPr>
              <a:t>※遠方の場合</a:t>
            </a:r>
            <a:r>
              <a:rPr sz="600" spc="-40" dirty="0">
                <a:solidFill>
                  <a:srgbClr val="221815"/>
                </a:solidFill>
                <a:latin typeface="AoyagiKouzanFontT"/>
                <a:cs typeface="AoyagiKouzanFontT"/>
              </a:rPr>
              <a:t>、</a:t>
            </a:r>
            <a:r>
              <a:rPr sz="600" spc="-70" dirty="0">
                <a:solidFill>
                  <a:srgbClr val="221815"/>
                </a:solidFill>
                <a:latin typeface="AoyagiKouzanFontT"/>
                <a:cs typeface="AoyagiKouzanFontT"/>
              </a:rPr>
              <a:t> </a:t>
            </a:r>
            <a:r>
              <a:rPr sz="600" spc="-130" dirty="0">
                <a:solidFill>
                  <a:srgbClr val="221815"/>
                </a:solidFill>
                <a:latin typeface="AoyagiKouzanFontT"/>
                <a:cs typeface="AoyagiKouzanFontT"/>
              </a:rPr>
              <a:t>お車代</a:t>
            </a:r>
            <a:r>
              <a:rPr sz="600" spc="-125" dirty="0">
                <a:solidFill>
                  <a:srgbClr val="221815"/>
                </a:solidFill>
                <a:latin typeface="AoyagiKouzanFontT"/>
                <a:cs typeface="AoyagiKouzanFontT"/>
              </a:rPr>
              <a:t>を</a:t>
            </a:r>
            <a:r>
              <a:rPr sz="600" spc="-130" dirty="0">
                <a:solidFill>
                  <a:srgbClr val="221815"/>
                </a:solidFill>
                <a:latin typeface="AoyagiKouzanFontT"/>
                <a:cs typeface="AoyagiKouzanFontT"/>
              </a:rPr>
              <a:t>い</a:t>
            </a:r>
            <a:r>
              <a:rPr sz="600" spc="-125" dirty="0">
                <a:solidFill>
                  <a:srgbClr val="221815"/>
                </a:solidFill>
                <a:latin typeface="AoyagiKouzanFontT"/>
                <a:cs typeface="AoyagiKouzanFontT"/>
              </a:rPr>
              <a:t>ただ</a:t>
            </a:r>
            <a:r>
              <a:rPr sz="600" spc="-130" dirty="0">
                <a:solidFill>
                  <a:srgbClr val="221815"/>
                </a:solidFill>
                <a:latin typeface="AoyagiKouzanFontT"/>
                <a:cs typeface="AoyagiKouzanFontT"/>
              </a:rPr>
              <a:t>くことも</a:t>
            </a:r>
            <a:r>
              <a:rPr sz="600" spc="-125" dirty="0">
                <a:solidFill>
                  <a:srgbClr val="221815"/>
                </a:solidFill>
                <a:latin typeface="AoyagiKouzanFontT"/>
                <a:cs typeface="AoyagiKouzanFontT"/>
              </a:rPr>
              <a:t>ご</a:t>
            </a:r>
            <a:r>
              <a:rPr sz="600" spc="-130" dirty="0">
                <a:solidFill>
                  <a:srgbClr val="221815"/>
                </a:solidFill>
                <a:latin typeface="AoyagiKouzanFontT"/>
                <a:cs typeface="AoyagiKouzanFontT"/>
              </a:rPr>
              <a:t>ざいます</a:t>
            </a:r>
            <a:r>
              <a:rPr sz="600" spc="-125" dirty="0">
                <a:solidFill>
                  <a:srgbClr val="221815"/>
                </a:solidFill>
                <a:latin typeface="AoyagiKouzanFontT"/>
                <a:cs typeface="AoyagiKouzanFontT"/>
              </a:rPr>
              <a:t>。</a:t>
            </a:r>
            <a:endParaRPr sz="600">
              <a:latin typeface="AoyagiKouzanFontT"/>
              <a:cs typeface="AoyagiKouzanFontT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6107900" y="6666238"/>
            <a:ext cx="945515" cy="393700"/>
          </a:xfrm>
          <a:prstGeom prst="rect">
            <a:avLst/>
          </a:prstGeom>
        </p:spPr>
        <p:txBody>
          <a:bodyPr vert="horz" wrap="square" lIns="0" tIns="42545" rIns="0" bIns="0" rtlCol="0">
            <a:spAutoFit/>
          </a:bodyPr>
          <a:lstStyle/>
          <a:p>
            <a:pPr marL="69850">
              <a:lnSpc>
                <a:spcPct val="100000"/>
              </a:lnSpc>
              <a:spcBef>
                <a:spcPts val="335"/>
              </a:spcBef>
            </a:pPr>
            <a:r>
              <a:rPr sz="900" dirty="0">
                <a:solidFill>
                  <a:srgbClr val="221815"/>
                </a:solidFill>
                <a:latin typeface="AoyagiKouzanFontT"/>
                <a:cs typeface="AoyagiKouzanFontT"/>
              </a:rPr>
              <a:t>遺骨洗骨</a:t>
            </a:r>
            <a:r>
              <a:rPr sz="900" spc="-250" dirty="0">
                <a:solidFill>
                  <a:srgbClr val="221815"/>
                </a:solidFill>
                <a:latin typeface="AoyagiKouzanFontT"/>
                <a:cs typeface="AoyagiKouzanFontT"/>
              </a:rPr>
              <a:t> </a:t>
            </a:r>
            <a:r>
              <a:rPr sz="900" spc="-480" dirty="0">
                <a:solidFill>
                  <a:srgbClr val="221815"/>
                </a:solidFill>
                <a:latin typeface="AoyagiKouzanFontT"/>
                <a:cs typeface="AoyagiKouzanFontT"/>
              </a:rPr>
              <a:t>・</a:t>
            </a:r>
            <a:r>
              <a:rPr sz="900" spc="-245" dirty="0">
                <a:solidFill>
                  <a:srgbClr val="221815"/>
                </a:solidFill>
                <a:latin typeface="AoyagiKouzanFontT"/>
                <a:cs typeface="AoyagiKouzanFontT"/>
              </a:rPr>
              <a:t> </a:t>
            </a:r>
            <a:r>
              <a:rPr sz="900" dirty="0">
                <a:solidFill>
                  <a:srgbClr val="221815"/>
                </a:solidFill>
                <a:latin typeface="AoyagiKouzanFontT"/>
                <a:cs typeface="AoyagiKouzanFontT"/>
              </a:rPr>
              <a:t>乾燥</a:t>
            </a:r>
            <a:endParaRPr sz="900">
              <a:latin typeface="AoyagiKouzanFontT"/>
              <a:cs typeface="AoyagiKouzanFontT"/>
            </a:endParaRPr>
          </a:p>
          <a:p>
            <a:pPr marL="12700" marR="5080">
              <a:lnSpc>
                <a:spcPts val="700"/>
              </a:lnSpc>
              <a:spcBef>
                <a:spcPts val="200"/>
              </a:spcBef>
            </a:pPr>
            <a:r>
              <a:rPr sz="600" spc="-45" dirty="0">
                <a:solidFill>
                  <a:srgbClr val="221815"/>
                </a:solidFill>
                <a:latin typeface="AoyagiKouzanFontT"/>
                <a:cs typeface="AoyagiKouzanFontT"/>
              </a:rPr>
              <a:t>古い遺骨や土で汚れたをきれ </a:t>
            </a:r>
            <a:r>
              <a:rPr sz="600" spc="-85" dirty="0">
                <a:solidFill>
                  <a:srgbClr val="221815"/>
                </a:solidFill>
                <a:latin typeface="AoyagiKouzanFontT"/>
                <a:cs typeface="AoyagiKouzanFontT"/>
              </a:rPr>
              <a:t>いに洗浄して乾燥いたします。</a:t>
            </a:r>
            <a:endParaRPr sz="600">
              <a:latin typeface="AoyagiKouzanFontT"/>
              <a:cs typeface="AoyagiKouzanFontT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7225525" y="6676272"/>
            <a:ext cx="859790" cy="383540"/>
          </a:xfrm>
          <a:prstGeom prst="rect">
            <a:avLst/>
          </a:prstGeom>
        </p:spPr>
        <p:txBody>
          <a:bodyPr vert="horz" wrap="square" lIns="0" tIns="36830" rIns="0" bIns="0" rtlCol="0">
            <a:spAutoFit/>
          </a:bodyPr>
          <a:lstStyle/>
          <a:p>
            <a:pPr marL="95250">
              <a:lnSpc>
                <a:spcPct val="100000"/>
              </a:lnSpc>
              <a:spcBef>
                <a:spcPts val="290"/>
              </a:spcBef>
            </a:pPr>
            <a:r>
              <a:rPr sz="900" spc="-35" dirty="0">
                <a:solidFill>
                  <a:srgbClr val="221815"/>
                </a:solidFill>
                <a:latin typeface="AoyagiKouzanFontT"/>
                <a:cs typeface="AoyagiKouzanFontT"/>
              </a:rPr>
              <a:t>お寺様の手配</a:t>
            </a:r>
            <a:endParaRPr sz="900">
              <a:latin typeface="AoyagiKouzanFontT"/>
              <a:cs typeface="AoyagiKouzanFontT"/>
            </a:endParaRPr>
          </a:p>
          <a:p>
            <a:pPr marL="12700" marR="5080">
              <a:lnSpc>
                <a:spcPts val="700"/>
              </a:lnSpc>
              <a:spcBef>
                <a:spcPts val="165"/>
              </a:spcBef>
            </a:pPr>
            <a:r>
              <a:rPr sz="600" spc="-55" dirty="0">
                <a:solidFill>
                  <a:srgbClr val="221815"/>
                </a:solidFill>
                <a:latin typeface="AoyagiKouzanFontT"/>
                <a:cs typeface="AoyagiKouzanFontT"/>
              </a:rPr>
              <a:t>精抜きなどで檀家寺がない </a:t>
            </a:r>
            <a:r>
              <a:rPr sz="600" spc="-75" dirty="0">
                <a:solidFill>
                  <a:srgbClr val="221815"/>
                </a:solidFill>
                <a:latin typeface="AoyagiKouzanFontT"/>
                <a:cs typeface="AoyagiKouzanFontT"/>
              </a:rPr>
              <a:t>場合</a:t>
            </a:r>
            <a:r>
              <a:rPr sz="600" spc="-80" dirty="0">
                <a:solidFill>
                  <a:srgbClr val="221815"/>
                </a:solidFill>
                <a:latin typeface="AoyagiKouzanFontT"/>
                <a:cs typeface="AoyagiKouzanFontT"/>
              </a:rPr>
              <a:t>は</a:t>
            </a:r>
            <a:r>
              <a:rPr sz="600" spc="-75" dirty="0">
                <a:solidFill>
                  <a:srgbClr val="221815"/>
                </a:solidFill>
                <a:latin typeface="AoyagiKouzanFontT"/>
                <a:cs typeface="AoyagiKouzanFontT"/>
              </a:rPr>
              <a:t>手配</a:t>
            </a:r>
            <a:r>
              <a:rPr sz="600" spc="-80" dirty="0">
                <a:solidFill>
                  <a:srgbClr val="221815"/>
                </a:solidFill>
                <a:latin typeface="AoyagiKouzanFontT"/>
                <a:cs typeface="AoyagiKouzanFontT"/>
              </a:rPr>
              <a:t>い</a:t>
            </a:r>
            <a:r>
              <a:rPr sz="600" spc="-75" dirty="0">
                <a:solidFill>
                  <a:srgbClr val="221815"/>
                </a:solidFill>
                <a:latin typeface="AoyagiKouzanFontT"/>
                <a:cs typeface="AoyagiKouzanFontT"/>
              </a:rPr>
              <a:t>たしま</a:t>
            </a:r>
            <a:r>
              <a:rPr sz="600" spc="-80" dirty="0">
                <a:solidFill>
                  <a:srgbClr val="221815"/>
                </a:solidFill>
                <a:latin typeface="AoyagiKouzanFontT"/>
                <a:cs typeface="AoyagiKouzanFontT"/>
              </a:rPr>
              <a:t>す</a:t>
            </a:r>
            <a:r>
              <a:rPr sz="600" spc="-75" dirty="0">
                <a:solidFill>
                  <a:srgbClr val="221815"/>
                </a:solidFill>
                <a:latin typeface="AoyagiKouzanFontT"/>
                <a:cs typeface="AoyagiKouzanFontT"/>
              </a:rPr>
              <a:t>。</a:t>
            </a:r>
            <a:endParaRPr sz="600">
              <a:latin typeface="AoyagiKouzanFontT"/>
              <a:cs typeface="AoyagiKouzanFontT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5310555" y="3482581"/>
            <a:ext cx="107188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900" spc="-105" dirty="0">
                <a:solidFill>
                  <a:srgbClr val="221815"/>
                </a:solidFill>
                <a:latin typeface="AoyagiKouzanFontT"/>
                <a:cs typeface="AoyagiKouzanFontT"/>
              </a:rPr>
              <a:t>遺骨取り出し</a:t>
            </a:r>
            <a:r>
              <a:rPr sz="900" spc="-250" dirty="0">
                <a:solidFill>
                  <a:srgbClr val="221815"/>
                </a:solidFill>
                <a:latin typeface="AoyagiKouzanFontT"/>
                <a:cs typeface="AoyagiKouzanFontT"/>
              </a:rPr>
              <a:t> </a:t>
            </a:r>
            <a:r>
              <a:rPr sz="1050" spc="-172" baseline="3968" dirty="0">
                <a:solidFill>
                  <a:srgbClr val="221815"/>
                </a:solidFill>
                <a:latin typeface="AoyagiKouzanFontT"/>
                <a:cs typeface="AoyagiKouzanFontT"/>
              </a:rPr>
              <a:t>(４</a:t>
            </a:r>
            <a:r>
              <a:rPr sz="1050" spc="-232" baseline="3968" dirty="0">
                <a:solidFill>
                  <a:srgbClr val="221815"/>
                </a:solidFill>
                <a:latin typeface="AoyagiKouzanFontT"/>
                <a:cs typeface="AoyagiKouzanFontT"/>
              </a:rPr>
              <a:t>霊まで</a:t>
            </a:r>
            <a:r>
              <a:rPr sz="1050" spc="-292" baseline="3968" dirty="0">
                <a:solidFill>
                  <a:srgbClr val="221815"/>
                </a:solidFill>
                <a:latin typeface="AoyagiKouzanFontT"/>
                <a:cs typeface="AoyagiKouzanFontT"/>
              </a:rPr>
              <a:t> </a:t>
            </a:r>
            <a:r>
              <a:rPr sz="1050" spc="-254" baseline="3968" dirty="0">
                <a:solidFill>
                  <a:srgbClr val="221815"/>
                </a:solidFill>
                <a:latin typeface="AoyagiKouzanFontT"/>
                <a:cs typeface="AoyagiKouzanFontT"/>
              </a:rPr>
              <a:t>)</a:t>
            </a:r>
            <a:endParaRPr sz="1050" baseline="3968">
              <a:latin typeface="AoyagiKouzanFontT"/>
              <a:cs typeface="AoyagiKouzanFontT"/>
            </a:endParaRPr>
          </a:p>
        </p:txBody>
      </p:sp>
      <p:grpSp>
        <p:nvGrpSpPr>
          <p:cNvPr id="61" name="object 61"/>
          <p:cNvGrpSpPr/>
          <p:nvPr/>
        </p:nvGrpSpPr>
        <p:grpSpPr>
          <a:xfrm>
            <a:off x="6058496" y="1421345"/>
            <a:ext cx="4368800" cy="5269865"/>
            <a:chOff x="6058496" y="1421345"/>
            <a:chExt cx="4368800" cy="5269865"/>
          </a:xfrm>
        </p:grpSpPr>
        <p:sp>
          <p:nvSpPr>
            <p:cNvPr id="62" name="object 62"/>
            <p:cNvSpPr/>
            <p:nvPr/>
          </p:nvSpPr>
          <p:spPr>
            <a:xfrm>
              <a:off x="8911361" y="1426108"/>
              <a:ext cx="1511300" cy="479425"/>
            </a:xfrm>
            <a:custGeom>
              <a:avLst/>
              <a:gdLst/>
              <a:ahLst/>
              <a:cxnLst/>
              <a:rect l="l" t="t" r="r" b="b"/>
              <a:pathLst>
                <a:path w="1511300" h="479425">
                  <a:moveTo>
                    <a:pt x="1275143" y="0"/>
                  </a:moveTo>
                  <a:lnTo>
                    <a:pt x="235813" y="0"/>
                  </a:lnTo>
                  <a:lnTo>
                    <a:pt x="188288" y="4791"/>
                  </a:lnTo>
                  <a:lnTo>
                    <a:pt x="144023" y="18532"/>
                  </a:lnTo>
                  <a:lnTo>
                    <a:pt x="103966" y="40276"/>
                  </a:lnTo>
                  <a:lnTo>
                    <a:pt x="69067" y="69072"/>
                  </a:lnTo>
                  <a:lnTo>
                    <a:pt x="40272" y="103972"/>
                  </a:lnTo>
                  <a:lnTo>
                    <a:pt x="18531" y="144028"/>
                  </a:lnTo>
                  <a:lnTo>
                    <a:pt x="4790" y="188291"/>
                  </a:lnTo>
                  <a:lnTo>
                    <a:pt x="0" y="235813"/>
                  </a:lnTo>
                  <a:lnTo>
                    <a:pt x="0" y="243370"/>
                  </a:lnTo>
                  <a:lnTo>
                    <a:pt x="4790" y="290895"/>
                  </a:lnTo>
                  <a:lnTo>
                    <a:pt x="18531" y="335160"/>
                  </a:lnTo>
                  <a:lnTo>
                    <a:pt x="40272" y="375216"/>
                  </a:lnTo>
                  <a:lnTo>
                    <a:pt x="69067" y="410116"/>
                  </a:lnTo>
                  <a:lnTo>
                    <a:pt x="103966" y="438911"/>
                  </a:lnTo>
                  <a:lnTo>
                    <a:pt x="144023" y="460652"/>
                  </a:lnTo>
                  <a:lnTo>
                    <a:pt x="188288" y="474392"/>
                  </a:lnTo>
                  <a:lnTo>
                    <a:pt x="235813" y="479183"/>
                  </a:lnTo>
                  <a:lnTo>
                    <a:pt x="1275143" y="479183"/>
                  </a:lnTo>
                  <a:lnTo>
                    <a:pt x="1322668" y="474392"/>
                  </a:lnTo>
                  <a:lnTo>
                    <a:pt x="1366933" y="460652"/>
                  </a:lnTo>
                  <a:lnTo>
                    <a:pt x="1406990" y="438911"/>
                  </a:lnTo>
                  <a:lnTo>
                    <a:pt x="1441889" y="410116"/>
                  </a:lnTo>
                  <a:lnTo>
                    <a:pt x="1470684" y="375216"/>
                  </a:lnTo>
                  <a:lnTo>
                    <a:pt x="1492426" y="335160"/>
                  </a:lnTo>
                  <a:lnTo>
                    <a:pt x="1506166" y="290895"/>
                  </a:lnTo>
                  <a:lnTo>
                    <a:pt x="1510957" y="243370"/>
                  </a:lnTo>
                  <a:lnTo>
                    <a:pt x="1510957" y="235813"/>
                  </a:lnTo>
                  <a:lnTo>
                    <a:pt x="1506166" y="188291"/>
                  </a:lnTo>
                  <a:lnTo>
                    <a:pt x="1492426" y="144028"/>
                  </a:lnTo>
                  <a:lnTo>
                    <a:pt x="1470684" y="103972"/>
                  </a:lnTo>
                  <a:lnTo>
                    <a:pt x="1441889" y="69072"/>
                  </a:lnTo>
                  <a:lnTo>
                    <a:pt x="1406990" y="40276"/>
                  </a:lnTo>
                  <a:lnTo>
                    <a:pt x="1366933" y="18532"/>
                  </a:lnTo>
                  <a:lnTo>
                    <a:pt x="1322668" y="4791"/>
                  </a:lnTo>
                  <a:lnTo>
                    <a:pt x="127514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8911361" y="1426108"/>
              <a:ext cx="1511300" cy="479425"/>
            </a:xfrm>
            <a:custGeom>
              <a:avLst/>
              <a:gdLst/>
              <a:ahLst/>
              <a:cxnLst/>
              <a:rect l="l" t="t" r="r" b="b"/>
              <a:pathLst>
                <a:path w="1511300" h="479425">
                  <a:moveTo>
                    <a:pt x="1275143" y="479183"/>
                  </a:moveTo>
                  <a:lnTo>
                    <a:pt x="235813" y="479183"/>
                  </a:lnTo>
                  <a:lnTo>
                    <a:pt x="188288" y="474392"/>
                  </a:lnTo>
                  <a:lnTo>
                    <a:pt x="144023" y="460652"/>
                  </a:lnTo>
                  <a:lnTo>
                    <a:pt x="103966" y="438911"/>
                  </a:lnTo>
                  <a:lnTo>
                    <a:pt x="69067" y="410116"/>
                  </a:lnTo>
                  <a:lnTo>
                    <a:pt x="40272" y="375216"/>
                  </a:lnTo>
                  <a:lnTo>
                    <a:pt x="18531" y="335160"/>
                  </a:lnTo>
                  <a:lnTo>
                    <a:pt x="4790" y="290895"/>
                  </a:lnTo>
                  <a:lnTo>
                    <a:pt x="0" y="243370"/>
                  </a:lnTo>
                  <a:lnTo>
                    <a:pt x="0" y="235813"/>
                  </a:lnTo>
                  <a:lnTo>
                    <a:pt x="4790" y="188291"/>
                  </a:lnTo>
                  <a:lnTo>
                    <a:pt x="18531" y="144028"/>
                  </a:lnTo>
                  <a:lnTo>
                    <a:pt x="40272" y="103972"/>
                  </a:lnTo>
                  <a:lnTo>
                    <a:pt x="69067" y="69072"/>
                  </a:lnTo>
                  <a:lnTo>
                    <a:pt x="103966" y="40276"/>
                  </a:lnTo>
                  <a:lnTo>
                    <a:pt x="144023" y="18532"/>
                  </a:lnTo>
                  <a:lnTo>
                    <a:pt x="188288" y="4791"/>
                  </a:lnTo>
                  <a:lnTo>
                    <a:pt x="235813" y="0"/>
                  </a:lnTo>
                  <a:lnTo>
                    <a:pt x="1275143" y="0"/>
                  </a:lnTo>
                  <a:lnTo>
                    <a:pt x="1322668" y="4791"/>
                  </a:lnTo>
                  <a:lnTo>
                    <a:pt x="1366933" y="18532"/>
                  </a:lnTo>
                  <a:lnTo>
                    <a:pt x="1406990" y="40276"/>
                  </a:lnTo>
                  <a:lnTo>
                    <a:pt x="1441889" y="69072"/>
                  </a:lnTo>
                  <a:lnTo>
                    <a:pt x="1470684" y="103972"/>
                  </a:lnTo>
                  <a:lnTo>
                    <a:pt x="1492426" y="144028"/>
                  </a:lnTo>
                  <a:lnTo>
                    <a:pt x="1506166" y="188291"/>
                  </a:lnTo>
                  <a:lnTo>
                    <a:pt x="1510957" y="235813"/>
                  </a:lnTo>
                  <a:lnTo>
                    <a:pt x="1510957" y="243370"/>
                  </a:lnTo>
                  <a:lnTo>
                    <a:pt x="1506166" y="290895"/>
                  </a:lnTo>
                  <a:lnTo>
                    <a:pt x="1492426" y="335160"/>
                  </a:lnTo>
                  <a:lnTo>
                    <a:pt x="1470684" y="375216"/>
                  </a:lnTo>
                  <a:lnTo>
                    <a:pt x="1441889" y="410116"/>
                  </a:lnTo>
                  <a:lnTo>
                    <a:pt x="1406990" y="438911"/>
                  </a:lnTo>
                  <a:lnTo>
                    <a:pt x="1366933" y="460652"/>
                  </a:lnTo>
                  <a:lnTo>
                    <a:pt x="1322668" y="474392"/>
                  </a:lnTo>
                  <a:lnTo>
                    <a:pt x="1275143" y="479183"/>
                  </a:lnTo>
                  <a:close/>
                </a:path>
              </a:pathLst>
            </a:custGeom>
            <a:ln w="9525">
              <a:solidFill>
                <a:srgbClr val="00994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6058496" y="6004521"/>
              <a:ext cx="1030033" cy="686676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7138784" y="6003137"/>
              <a:ext cx="1032433" cy="688060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6" name="object 66"/>
          <p:cNvSpPr txBox="1"/>
          <p:nvPr/>
        </p:nvSpPr>
        <p:spPr>
          <a:xfrm>
            <a:off x="5155565" y="4829822"/>
            <a:ext cx="2833370" cy="206375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 marR="5080">
              <a:lnSpc>
                <a:spcPts val="700"/>
              </a:lnSpc>
              <a:spcBef>
                <a:spcPts val="140"/>
              </a:spcBef>
            </a:pPr>
            <a:r>
              <a:rPr sz="600" spc="-10" dirty="0">
                <a:solidFill>
                  <a:srgbClr val="221815"/>
                </a:solidFill>
                <a:latin typeface="AoyagiKouzanFontT"/>
                <a:cs typeface="AoyagiKouzanFontT"/>
              </a:rPr>
              <a:t>※</a:t>
            </a:r>
            <a:r>
              <a:rPr sz="600" spc="-45" dirty="0">
                <a:solidFill>
                  <a:srgbClr val="221815"/>
                </a:solidFill>
                <a:latin typeface="AoyagiKouzanFontT"/>
                <a:cs typeface="AoyagiKouzanFontT"/>
              </a:rPr>
              <a:t>別途費用がかかる場合も</a:t>
            </a:r>
            <a:r>
              <a:rPr sz="600" spc="-40" dirty="0">
                <a:solidFill>
                  <a:srgbClr val="221815"/>
                </a:solidFill>
                <a:latin typeface="AoyagiKouzanFontT"/>
                <a:cs typeface="AoyagiKouzanFontT"/>
              </a:rPr>
              <a:t>ご</a:t>
            </a:r>
            <a:r>
              <a:rPr sz="600" spc="-45" dirty="0">
                <a:solidFill>
                  <a:srgbClr val="221815"/>
                </a:solidFill>
                <a:latin typeface="AoyagiKouzanFontT"/>
                <a:cs typeface="AoyagiKouzanFontT"/>
              </a:rPr>
              <a:t>ざい</a:t>
            </a:r>
            <a:r>
              <a:rPr sz="600" spc="-40" dirty="0">
                <a:solidFill>
                  <a:srgbClr val="221815"/>
                </a:solidFill>
                <a:latin typeface="AoyagiKouzanFontT"/>
                <a:cs typeface="AoyagiKouzanFontT"/>
              </a:rPr>
              <a:t>ま</a:t>
            </a:r>
            <a:r>
              <a:rPr sz="600" spc="-55" dirty="0">
                <a:solidFill>
                  <a:srgbClr val="221815"/>
                </a:solidFill>
                <a:latin typeface="AoyagiKouzanFontT"/>
                <a:cs typeface="AoyagiKouzanFontT"/>
              </a:rPr>
              <a:t>す</a:t>
            </a:r>
            <a:r>
              <a:rPr sz="600" spc="-195" dirty="0">
                <a:solidFill>
                  <a:srgbClr val="221815"/>
                </a:solidFill>
                <a:latin typeface="AoyagiKouzanFontT"/>
                <a:cs typeface="AoyagiKouzanFontT"/>
              </a:rPr>
              <a:t>。</a:t>
            </a:r>
            <a:r>
              <a:rPr sz="600" spc="-30" dirty="0">
                <a:solidFill>
                  <a:srgbClr val="221815"/>
                </a:solidFill>
                <a:latin typeface="AoyagiKouzanFontT"/>
                <a:cs typeface="AoyagiKouzanFontT"/>
              </a:rPr>
              <a:t>●</a:t>
            </a:r>
            <a:r>
              <a:rPr sz="600" spc="-5" dirty="0">
                <a:solidFill>
                  <a:srgbClr val="221815"/>
                </a:solidFill>
                <a:latin typeface="AoyagiKouzanFontT"/>
                <a:cs typeface="AoyagiKouzanFontT"/>
              </a:rPr>
              <a:t>遺骨の送</a:t>
            </a:r>
            <a:r>
              <a:rPr sz="600" spc="-15" dirty="0">
                <a:solidFill>
                  <a:srgbClr val="221815"/>
                </a:solidFill>
                <a:latin typeface="AoyagiKouzanFontT"/>
                <a:cs typeface="AoyagiKouzanFontT"/>
              </a:rPr>
              <a:t>料</a:t>
            </a:r>
            <a:r>
              <a:rPr sz="600" spc="-30" dirty="0">
                <a:solidFill>
                  <a:srgbClr val="221815"/>
                </a:solidFill>
                <a:latin typeface="AoyagiKouzanFontT"/>
                <a:cs typeface="AoyagiKouzanFontT"/>
              </a:rPr>
              <a:t>●</a:t>
            </a:r>
            <a:r>
              <a:rPr sz="600" dirty="0">
                <a:solidFill>
                  <a:srgbClr val="221815"/>
                </a:solidFill>
                <a:latin typeface="AoyagiKouzanFontT"/>
                <a:cs typeface="AoyagiKouzanFontT"/>
              </a:rPr>
              <a:t>機材搬入が困難な墓</a:t>
            </a:r>
            <a:r>
              <a:rPr sz="600" spc="-10" dirty="0">
                <a:solidFill>
                  <a:srgbClr val="221815"/>
                </a:solidFill>
                <a:latin typeface="AoyagiKouzanFontT"/>
                <a:cs typeface="AoyagiKouzanFontT"/>
              </a:rPr>
              <a:t>地</a:t>
            </a:r>
            <a:r>
              <a:rPr sz="600" spc="-30" dirty="0">
                <a:solidFill>
                  <a:srgbClr val="221815"/>
                </a:solidFill>
                <a:latin typeface="AoyagiKouzanFontT"/>
                <a:cs typeface="AoyagiKouzanFontT"/>
              </a:rPr>
              <a:t>●</a:t>
            </a:r>
            <a:r>
              <a:rPr sz="600" spc="10" dirty="0">
                <a:solidFill>
                  <a:srgbClr val="221815"/>
                </a:solidFill>
                <a:latin typeface="AoyagiKouzanFontT"/>
                <a:cs typeface="AoyagiKouzanFontT"/>
              </a:rPr>
              <a:t>外柵 </a:t>
            </a:r>
            <a:r>
              <a:rPr sz="600" spc="-40" dirty="0">
                <a:solidFill>
                  <a:srgbClr val="221815"/>
                </a:solidFill>
                <a:latin typeface="AoyagiKouzanFontT"/>
                <a:cs typeface="AoyagiKouzanFontT"/>
              </a:rPr>
              <a:t>高さ３０ｃｍ以上</a:t>
            </a:r>
            <a:r>
              <a:rPr sz="600" spc="-45" dirty="0">
                <a:solidFill>
                  <a:srgbClr val="221815"/>
                </a:solidFill>
                <a:latin typeface="AoyagiKouzanFontT"/>
                <a:cs typeface="AoyagiKouzanFontT"/>
              </a:rPr>
              <a:t>●</a:t>
            </a:r>
            <a:r>
              <a:rPr sz="600" spc="-40" dirty="0">
                <a:solidFill>
                  <a:srgbClr val="221815"/>
                </a:solidFill>
                <a:latin typeface="AoyagiKouzanFontT"/>
                <a:cs typeface="AoyagiKouzanFontT"/>
              </a:rPr>
              <a:t>特殊な形状や構造</a:t>
            </a:r>
            <a:r>
              <a:rPr sz="600" spc="-45" dirty="0">
                <a:solidFill>
                  <a:srgbClr val="221815"/>
                </a:solidFill>
                <a:latin typeface="AoyagiKouzanFontT"/>
                <a:cs typeface="AoyagiKouzanFontT"/>
              </a:rPr>
              <a:t>の</a:t>
            </a:r>
            <a:r>
              <a:rPr sz="600" spc="-40" dirty="0">
                <a:solidFill>
                  <a:srgbClr val="221815"/>
                </a:solidFill>
                <a:latin typeface="AoyagiKouzanFontT"/>
                <a:cs typeface="AoyagiKouzanFontT"/>
              </a:rPr>
              <a:t>墓地墓石</a:t>
            </a:r>
            <a:r>
              <a:rPr sz="600" spc="-45" dirty="0">
                <a:solidFill>
                  <a:srgbClr val="221815"/>
                </a:solidFill>
                <a:latin typeface="AoyagiKouzanFontT"/>
                <a:cs typeface="AoyagiKouzanFontT"/>
              </a:rPr>
              <a:t>●</a:t>
            </a:r>
            <a:r>
              <a:rPr sz="600" spc="-40" dirty="0">
                <a:solidFill>
                  <a:srgbClr val="221815"/>
                </a:solidFill>
                <a:latin typeface="AoyagiKouzanFontT"/>
                <a:cs typeface="AoyagiKouzanFontT"/>
              </a:rPr>
              <a:t>寒冷地仕様</a:t>
            </a:r>
            <a:r>
              <a:rPr sz="600" spc="-45" dirty="0">
                <a:solidFill>
                  <a:srgbClr val="221815"/>
                </a:solidFill>
                <a:latin typeface="AoyagiKouzanFontT"/>
                <a:cs typeface="AoyagiKouzanFontT"/>
              </a:rPr>
              <a:t>の</a:t>
            </a:r>
            <a:r>
              <a:rPr sz="600" spc="-40" dirty="0">
                <a:solidFill>
                  <a:srgbClr val="221815"/>
                </a:solidFill>
                <a:latin typeface="AoyagiKouzanFontT"/>
                <a:cs typeface="AoyagiKouzanFontT"/>
              </a:rPr>
              <a:t>墓地</a:t>
            </a:r>
            <a:r>
              <a:rPr sz="600" spc="-45" dirty="0">
                <a:solidFill>
                  <a:srgbClr val="221815"/>
                </a:solidFill>
                <a:latin typeface="AoyagiKouzanFontT"/>
                <a:cs typeface="AoyagiKouzanFontT"/>
              </a:rPr>
              <a:t>●</a:t>
            </a:r>
            <a:r>
              <a:rPr sz="600" spc="-40" dirty="0">
                <a:solidFill>
                  <a:srgbClr val="221815"/>
                </a:solidFill>
                <a:latin typeface="AoyagiKouzanFontT"/>
                <a:cs typeface="AoyagiKouzanFontT"/>
              </a:rPr>
              <a:t>沖縄など</a:t>
            </a:r>
            <a:r>
              <a:rPr sz="600" spc="-45" dirty="0">
                <a:solidFill>
                  <a:srgbClr val="221815"/>
                </a:solidFill>
                <a:latin typeface="AoyagiKouzanFontT"/>
                <a:cs typeface="AoyagiKouzanFontT"/>
              </a:rPr>
              <a:t>の</a:t>
            </a:r>
            <a:r>
              <a:rPr sz="600" spc="-40" dirty="0">
                <a:solidFill>
                  <a:srgbClr val="221815"/>
                </a:solidFill>
                <a:latin typeface="AoyagiKouzanFontT"/>
                <a:cs typeface="AoyagiKouzanFontT"/>
              </a:rPr>
              <a:t>離島</a:t>
            </a:r>
            <a:endParaRPr sz="600">
              <a:latin typeface="AoyagiKouzanFontT"/>
              <a:cs typeface="AoyagiKouzanFontT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9100591" y="1588313"/>
            <a:ext cx="122999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175" dirty="0">
                <a:solidFill>
                  <a:srgbClr val="221815"/>
                </a:solidFill>
                <a:latin typeface="AoyagiKouzanFontT"/>
                <a:cs typeface="AoyagiKouzanFontT"/>
              </a:rPr>
              <a:t>お墓の基本知識！</a:t>
            </a:r>
            <a:endParaRPr sz="1000">
              <a:latin typeface="AoyagiKouzanFontT"/>
              <a:cs typeface="AoyagiKouzanFontT"/>
            </a:endParaRPr>
          </a:p>
        </p:txBody>
      </p:sp>
      <p:grpSp>
        <p:nvGrpSpPr>
          <p:cNvPr id="68" name="object 68"/>
          <p:cNvGrpSpPr/>
          <p:nvPr/>
        </p:nvGrpSpPr>
        <p:grpSpPr>
          <a:xfrm>
            <a:off x="9999002" y="3368865"/>
            <a:ext cx="1502410" cy="1356995"/>
            <a:chOff x="9999002" y="3368865"/>
            <a:chExt cx="1502410" cy="1356995"/>
          </a:xfrm>
        </p:grpSpPr>
        <p:sp>
          <p:nvSpPr>
            <p:cNvPr id="69" name="object 69"/>
            <p:cNvSpPr/>
            <p:nvPr/>
          </p:nvSpPr>
          <p:spPr>
            <a:xfrm>
              <a:off x="9999002" y="3368865"/>
              <a:ext cx="1501800" cy="1356906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10324426" y="3707104"/>
              <a:ext cx="1046480" cy="892175"/>
            </a:xfrm>
            <a:custGeom>
              <a:avLst/>
              <a:gdLst/>
              <a:ahLst/>
              <a:cxnLst/>
              <a:rect l="l" t="t" r="r" b="b"/>
              <a:pathLst>
                <a:path w="1046479" h="892175">
                  <a:moveTo>
                    <a:pt x="0" y="0"/>
                  </a:moveTo>
                  <a:lnTo>
                    <a:pt x="1046403" y="892162"/>
                  </a:lnTo>
                </a:path>
              </a:pathLst>
            </a:custGeom>
            <a:solidFill>
              <a:srgbClr val="00994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10324426" y="3707104"/>
              <a:ext cx="1046480" cy="892175"/>
            </a:xfrm>
            <a:custGeom>
              <a:avLst/>
              <a:gdLst/>
              <a:ahLst/>
              <a:cxnLst/>
              <a:rect l="l" t="t" r="r" b="b"/>
              <a:pathLst>
                <a:path w="1046479" h="892175">
                  <a:moveTo>
                    <a:pt x="0" y="0"/>
                  </a:moveTo>
                  <a:lnTo>
                    <a:pt x="1046403" y="892162"/>
                  </a:lnTo>
                </a:path>
              </a:pathLst>
            </a:custGeom>
            <a:ln w="6350">
              <a:solidFill>
                <a:srgbClr val="00994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10146245" y="3706723"/>
              <a:ext cx="106045" cy="894715"/>
            </a:xfrm>
            <a:custGeom>
              <a:avLst/>
              <a:gdLst/>
              <a:ahLst/>
              <a:cxnLst/>
              <a:rect l="l" t="t" r="r" b="b"/>
              <a:pathLst>
                <a:path w="106045" h="894714">
                  <a:moveTo>
                    <a:pt x="105460" y="0"/>
                  </a:moveTo>
                  <a:lnTo>
                    <a:pt x="0" y="894359"/>
                  </a:lnTo>
                </a:path>
              </a:pathLst>
            </a:custGeom>
            <a:solidFill>
              <a:srgbClr val="5957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10146245" y="3706723"/>
              <a:ext cx="106045" cy="894715"/>
            </a:xfrm>
            <a:custGeom>
              <a:avLst/>
              <a:gdLst/>
              <a:ahLst/>
              <a:cxnLst/>
              <a:rect l="l" t="t" r="r" b="b"/>
              <a:pathLst>
                <a:path w="106045" h="894714">
                  <a:moveTo>
                    <a:pt x="105460" y="0"/>
                  </a:moveTo>
                  <a:lnTo>
                    <a:pt x="0" y="894359"/>
                  </a:lnTo>
                </a:path>
              </a:pathLst>
            </a:custGeom>
            <a:ln w="6350">
              <a:solidFill>
                <a:srgbClr val="00994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4" name="object 74"/>
          <p:cNvSpPr txBox="1"/>
          <p:nvPr/>
        </p:nvSpPr>
        <p:spPr>
          <a:xfrm>
            <a:off x="8637016" y="3064396"/>
            <a:ext cx="2405380" cy="1102360"/>
          </a:xfrm>
          <a:prstGeom prst="rect">
            <a:avLst/>
          </a:prstGeom>
        </p:spPr>
        <p:txBody>
          <a:bodyPr vert="horz" wrap="square" lIns="0" tIns="2793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19"/>
              </a:spcBef>
            </a:pPr>
            <a:r>
              <a:rPr sz="900" spc="-30" dirty="0">
                <a:solidFill>
                  <a:srgbClr val="221815"/>
                </a:solidFill>
                <a:latin typeface="AoyagiKouzanFontT"/>
                <a:cs typeface="AoyagiKouzanFontT"/>
              </a:rPr>
              <a:t>一般的に墓地の面積は㎡</a:t>
            </a:r>
            <a:r>
              <a:rPr sz="900" spc="-240" dirty="0">
                <a:solidFill>
                  <a:srgbClr val="221815"/>
                </a:solidFill>
                <a:latin typeface="AoyagiKouzanFontT"/>
                <a:cs typeface="AoyagiKouzanFontT"/>
              </a:rPr>
              <a:t> </a:t>
            </a:r>
            <a:r>
              <a:rPr sz="900" spc="-220" dirty="0">
                <a:solidFill>
                  <a:srgbClr val="221815"/>
                </a:solidFill>
                <a:latin typeface="AoyagiKouzanFontT"/>
                <a:cs typeface="AoyagiKouzanFontT"/>
              </a:rPr>
              <a:t>(</a:t>
            </a:r>
            <a:r>
              <a:rPr sz="900" spc="-229" dirty="0">
                <a:solidFill>
                  <a:srgbClr val="221815"/>
                </a:solidFill>
                <a:latin typeface="AoyagiKouzanFontT"/>
                <a:cs typeface="AoyagiKouzanFontT"/>
              </a:rPr>
              <a:t> </a:t>
            </a:r>
            <a:r>
              <a:rPr sz="900" dirty="0">
                <a:solidFill>
                  <a:srgbClr val="221815"/>
                </a:solidFill>
                <a:latin typeface="AoyagiKouzanFontT"/>
                <a:cs typeface="AoyagiKouzanFontT"/>
              </a:rPr>
              <a:t>平米</a:t>
            </a:r>
            <a:r>
              <a:rPr sz="900" spc="-235" dirty="0">
                <a:solidFill>
                  <a:srgbClr val="221815"/>
                </a:solidFill>
                <a:latin typeface="AoyagiKouzanFontT"/>
                <a:cs typeface="AoyagiKouzanFontT"/>
              </a:rPr>
              <a:t> </a:t>
            </a:r>
            <a:r>
              <a:rPr sz="900" spc="-215" dirty="0">
                <a:solidFill>
                  <a:srgbClr val="221815"/>
                </a:solidFill>
                <a:latin typeface="AoyagiKouzanFontT"/>
                <a:cs typeface="AoyagiKouzanFontT"/>
              </a:rPr>
              <a:t>)</a:t>
            </a:r>
            <a:r>
              <a:rPr sz="900" spc="-229" dirty="0">
                <a:solidFill>
                  <a:srgbClr val="221815"/>
                </a:solidFill>
                <a:latin typeface="AoyagiKouzanFontT"/>
                <a:cs typeface="AoyagiKouzanFontT"/>
              </a:rPr>
              <a:t> </a:t>
            </a:r>
            <a:r>
              <a:rPr sz="900" spc="-150" dirty="0">
                <a:solidFill>
                  <a:srgbClr val="221815"/>
                </a:solidFill>
                <a:latin typeface="AoyagiKouzanFontT"/>
                <a:cs typeface="AoyagiKouzanFontT"/>
              </a:rPr>
              <a:t>で</a:t>
            </a:r>
            <a:r>
              <a:rPr sz="900" spc="-145" dirty="0">
                <a:solidFill>
                  <a:srgbClr val="221815"/>
                </a:solidFill>
                <a:latin typeface="AoyagiKouzanFontT"/>
                <a:cs typeface="AoyagiKouzanFontT"/>
              </a:rPr>
              <a:t>表します。</a:t>
            </a:r>
            <a:endParaRPr sz="900">
              <a:latin typeface="AoyagiKouzanFontT"/>
              <a:cs typeface="AoyagiKouzanFontT"/>
            </a:endParaRPr>
          </a:p>
          <a:p>
            <a:pPr marL="12700" marR="5080">
              <a:lnSpc>
                <a:spcPct val="111100"/>
              </a:lnSpc>
            </a:pPr>
            <a:r>
              <a:rPr sz="900" spc="-65" dirty="0">
                <a:solidFill>
                  <a:srgbClr val="221815"/>
                </a:solidFill>
                <a:latin typeface="AoyagiKouzanFontT"/>
                <a:cs typeface="AoyagiKouzanFontT"/>
              </a:rPr>
              <a:t>自分の墓石ではなく墓地の区画</a:t>
            </a:r>
            <a:r>
              <a:rPr sz="900" spc="-240" dirty="0">
                <a:solidFill>
                  <a:srgbClr val="221815"/>
                </a:solidFill>
                <a:latin typeface="AoyagiKouzanFontT"/>
                <a:cs typeface="AoyagiKouzanFontT"/>
              </a:rPr>
              <a:t> </a:t>
            </a:r>
            <a:r>
              <a:rPr sz="900" spc="-220" dirty="0">
                <a:solidFill>
                  <a:srgbClr val="221815"/>
                </a:solidFill>
                <a:latin typeface="AoyagiKouzanFontT"/>
                <a:cs typeface="AoyagiKouzanFontT"/>
              </a:rPr>
              <a:t>(</a:t>
            </a:r>
            <a:r>
              <a:rPr sz="900" spc="-235" dirty="0">
                <a:solidFill>
                  <a:srgbClr val="221815"/>
                </a:solidFill>
                <a:latin typeface="AoyagiKouzanFontT"/>
                <a:cs typeface="AoyagiKouzanFontT"/>
              </a:rPr>
              <a:t> </a:t>
            </a:r>
            <a:r>
              <a:rPr sz="900" spc="-30" dirty="0">
                <a:solidFill>
                  <a:srgbClr val="221815"/>
                </a:solidFill>
                <a:latin typeface="AoyagiKouzanFontT"/>
                <a:cs typeface="AoyagiKouzanFontT"/>
              </a:rPr>
              <a:t>外柵の縦</a:t>
            </a:r>
            <a:r>
              <a:rPr sz="900" spc="-235" dirty="0">
                <a:solidFill>
                  <a:srgbClr val="221815"/>
                </a:solidFill>
                <a:latin typeface="AoyagiKouzanFontT"/>
                <a:cs typeface="AoyagiKouzanFontT"/>
              </a:rPr>
              <a:t> </a:t>
            </a:r>
            <a:r>
              <a:rPr sz="900" dirty="0">
                <a:solidFill>
                  <a:srgbClr val="221815"/>
                </a:solidFill>
                <a:latin typeface="AoyagiKouzanFontT"/>
                <a:cs typeface="AoyagiKouzanFontT"/>
              </a:rPr>
              <a:t>×</a:t>
            </a:r>
            <a:r>
              <a:rPr sz="900" spc="-235" dirty="0">
                <a:solidFill>
                  <a:srgbClr val="221815"/>
                </a:solidFill>
                <a:latin typeface="AoyagiKouzanFontT"/>
                <a:cs typeface="AoyagiKouzanFontT"/>
              </a:rPr>
              <a:t> </a:t>
            </a:r>
            <a:r>
              <a:rPr sz="900" dirty="0">
                <a:solidFill>
                  <a:srgbClr val="221815"/>
                </a:solidFill>
                <a:latin typeface="AoyagiKouzanFontT"/>
                <a:cs typeface="AoyagiKouzanFontT"/>
              </a:rPr>
              <a:t>横</a:t>
            </a:r>
            <a:r>
              <a:rPr sz="900" spc="-229" dirty="0">
                <a:solidFill>
                  <a:srgbClr val="221815"/>
                </a:solidFill>
                <a:latin typeface="AoyagiKouzanFontT"/>
                <a:cs typeface="AoyagiKouzanFontT"/>
              </a:rPr>
              <a:t> </a:t>
            </a:r>
            <a:r>
              <a:rPr sz="900" spc="-215" dirty="0">
                <a:solidFill>
                  <a:srgbClr val="221815"/>
                </a:solidFill>
                <a:latin typeface="AoyagiKouzanFontT"/>
                <a:cs typeface="AoyagiKouzanFontT"/>
              </a:rPr>
              <a:t>)  </a:t>
            </a:r>
            <a:r>
              <a:rPr sz="900" spc="-120" dirty="0">
                <a:solidFill>
                  <a:srgbClr val="221815"/>
                </a:solidFill>
                <a:latin typeface="AoyagiKouzanFontT"/>
                <a:cs typeface="AoyagiKouzanFontT"/>
              </a:rPr>
              <a:t>がお墓の面積に</a:t>
            </a:r>
            <a:r>
              <a:rPr sz="900" spc="-114" dirty="0">
                <a:solidFill>
                  <a:srgbClr val="221815"/>
                </a:solidFill>
                <a:latin typeface="AoyagiKouzanFontT"/>
                <a:cs typeface="AoyagiKouzanFontT"/>
              </a:rPr>
              <a:t>な</a:t>
            </a:r>
            <a:r>
              <a:rPr sz="900" spc="-120" dirty="0">
                <a:solidFill>
                  <a:srgbClr val="221815"/>
                </a:solidFill>
                <a:latin typeface="AoyagiKouzanFontT"/>
                <a:cs typeface="AoyagiKouzanFontT"/>
              </a:rPr>
              <a:t>り</a:t>
            </a:r>
            <a:r>
              <a:rPr sz="900" spc="-114" dirty="0">
                <a:solidFill>
                  <a:srgbClr val="221815"/>
                </a:solidFill>
                <a:latin typeface="AoyagiKouzanFontT"/>
                <a:cs typeface="AoyagiKouzanFontT"/>
              </a:rPr>
              <a:t>ま</a:t>
            </a:r>
            <a:r>
              <a:rPr sz="900" spc="-120" dirty="0">
                <a:solidFill>
                  <a:srgbClr val="221815"/>
                </a:solidFill>
                <a:latin typeface="AoyagiKouzanFontT"/>
                <a:cs typeface="AoyagiKouzanFontT"/>
              </a:rPr>
              <a:t>す</a:t>
            </a:r>
            <a:r>
              <a:rPr sz="900" spc="-114" dirty="0">
                <a:solidFill>
                  <a:srgbClr val="221815"/>
                </a:solidFill>
                <a:latin typeface="AoyagiKouzanFontT"/>
                <a:cs typeface="AoyagiKouzanFontT"/>
              </a:rPr>
              <a:t>。</a:t>
            </a:r>
            <a:endParaRPr sz="900">
              <a:latin typeface="AoyagiKouzanFontT"/>
              <a:cs typeface="AoyagiKouzanFontT"/>
            </a:endParaRPr>
          </a:p>
          <a:p>
            <a:pPr marL="1508760">
              <a:lnSpc>
                <a:spcPts val="1145"/>
              </a:lnSpc>
            </a:pPr>
            <a:r>
              <a:rPr sz="1000" dirty="0">
                <a:solidFill>
                  <a:srgbClr val="221815"/>
                </a:solidFill>
                <a:latin typeface="AoyagiKouzanFontT"/>
                <a:cs typeface="AoyagiKouzanFontT"/>
              </a:rPr>
              <a:t>外柵</a:t>
            </a:r>
            <a:endParaRPr sz="1000">
              <a:latin typeface="AoyagiKouzanFontT"/>
              <a:cs typeface="AoyagiKouzanFontT"/>
            </a:endParaRPr>
          </a:p>
          <a:p>
            <a:pPr marL="12700" marR="1296035">
              <a:lnSpc>
                <a:spcPct val="111100"/>
              </a:lnSpc>
              <a:spcBef>
                <a:spcPts val="130"/>
              </a:spcBef>
            </a:pPr>
            <a:r>
              <a:rPr sz="900" spc="-50" dirty="0">
                <a:solidFill>
                  <a:srgbClr val="221815"/>
                </a:solidFill>
                <a:latin typeface="AoyagiKouzanFontT"/>
                <a:cs typeface="AoyagiKouzanFontT"/>
              </a:rPr>
              <a:t>外柵とは墓石</a:t>
            </a:r>
            <a:r>
              <a:rPr sz="900" spc="-45" dirty="0">
                <a:solidFill>
                  <a:srgbClr val="221815"/>
                </a:solidFill>
                <a:latin typeface="AoyagiKouzanFontT"/>
                <a:cs typeface="AoyagiKouzanFontT"/>
              </a:rPr>
              <a:t>を</a:t>
            </a:r>
            <a:r>
              <a:rPr sz="900" spc="-50" dirty="0">
                <a:solidFill>
                  <a:srgbClr val="221815"/>
                </a:solidFill>
                <a:latin typeface="AoyagiKouzanFontT"/>
                <a:cs typeface="AoyagiKouzanFontT"/>
              </a:rPr>
              <a:t>囲う </a:t>
            </a:r>
            <a:r>
              <a:rPr sz="900" spc="-45" dirty="0">
                <a:solidFill>
                  <a:srgbClr val="221815"/>
                </a:solidFill>
                <a:latin typeface="AoyagiKouzanFontT"/>
                <a:cs typeface="AoyagiKouzanFontT"/>
              </a:rPr>
              <a:t>石材の枠で隣の墓地 </a:t>
            </a:r>
            <a:r>
              <a:rPr sz="900" spc="-200" dirty="0">
                <a:solidFill>
                  <a:srgbClr val="221815"/>
                </a:solidFill>
                <a:latin typeface="AoyagiKouzanFontT"/>
                <a:cs typeface="AoyagiKouzanFontT"/>
              </a:rPr>
              <a:t>との境界線にもなります。</a:t>
            </a:r>
            <a:endParaRPr sz="900">
              <a:latin typeface="AoyagiKouzanFontT"/>
              <a:cs typeface="AoyagiKouzanFontT"/>
            </a:endParaRPr>
          </a:p>
        </p:txBody>
      </p:sp>
      <p:grpSp>
        <p:nvGrpSpPr>
          <p:cNvPr id="75" name="object 75"/>
          <p:cNvGrpSpPr/>
          <p:nvPr/>
        </p:nvGrpSpPr>
        <p:grpSpPr>
          <a:xfrm>
            <a:off x="8720201" y="5164632"/>
            <a:ext cx="2638425" cy="2129155"/>
            <a:chOff x="8720201" y="5164632"/>
            <a:chExt cx="2638425" cy="2129155"/>
          </a:xfrm>
        </p:grpSpPr>
        <p:sp>
          <p:nvSpPr>
            <p:cNvPr id="76" name="object 76"/>
            <p:cNvSpPr/>
            <p:nvPr/>
          </p:nvSpPr>
          <p:spPr>
            <a:xfrm>
              <a:off x="8918917" y="5198440"/>
              <a:ext cx="2439555" cy="2094953"/>
            </a:xfrm>
            <a:prstGeom prst="rect">
              <a:avLst/>
            </a:prstGeom>
            <a:blipFill>
              <a:blip r:embed="rId1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10018318" y="5167807"/>
              <a:ext cx="589280" cy="355600"/>
            </a:xfrm>
            <a:custGeom>
              <a:avLst/>
              <a:gdLst/>
              <a:ahLst/>
              <a:cxnLst/>
              <a:rect l="l" t="t" r="r" b="b"/>
              <a:pathLst>
                <a:path w="589279" h="355600">
                  <a:moveTo>
                    <a:pt x="588733" y="0"/>
                  </a:moveTo>
                  <a:lnTo>
                    <a:pt x="0" y="354990"/>
                  </a:lnTo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10018318" y="5167807"/>
              <a:ext cx="589280" cy="355600"/>
            </a:xfrm>
            <a:custGeom>
              <a:avLst/>
              <a:gdLst/>
              <a:ahLst/>
              <a:cxnLst/>
              <a:rect l="l" t="t" r="r" b="b"/>
              <a:pathLst>
                <a:path w="589279" h="355600">
                  <a:moveTo>
                    <a:pt x="588733" y="0"/>
                  </a:moveTo>
                  <a:lnTo>
                    <a:pt x="0" y="354990"/>
                  </a:lnTo>
                </a:path>
              </a:pathLst>
            </a:custGeom>
            <a:ln w="6349">
              <a:solidFill>
                <a:srgbClr val="00994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9113291" y="5821235"/>
              <a:ext cx="702945" cy="556895"/>
            </a:xfrm>
            <a:custGeom>
              <a:avLst/>
              <a:gdLst/>
              <a:ahLst/>
              <a:cxnLst/>
              <a:rect l="l" t="t" r="r" b="b"/>
              <a:pathLst>
                <a:path w="702945" h="556895">
                  <a:moveTo>
                    <a:pt x="0" y="0"/>
                  </a:moveTo>
                  <a:lnTo>
                    <a:pt x="702792" y="556602"/>
                  </a:lnTo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9113291" y="5821235"/>
              <a:ext cx="702945" cy="556895"/>
            </a:xfrm>
            <a:custGeom>
              <a:avLst/>
              <a:gdLst/>
              <a:ahLst/>
              <a:cxnLst/>
              <a:rect l="l" t="t" r="r" b="b"/>
              <a:pathLst>
                <a:path w="702945" h="556895">
                  <a:moveTo>
                    <a:pt x="0" y="0"/>
                  </a:moveTo>
                  <a:lnTo>
                    <a:pt x="702792" y="556602"/>
                  </a:lnTo>
                </a:path>
              </a:pathLst>
            </a:custGeom>
            <a:ln w="6350">
              <a:solidFill>
                <a:srgbClr val="00994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9144622" y="6022555"/>
              <a:ext cx="702945" cy="556895"/>
            </a:xfrm>
            <a:custGeom>
              <a:avLst/>
              <a:gdLst/>
              <a:ahLst/>
              <a:cxnLst/>
              <a:rect l="l" t="t" r="r" b="b"/>
              <a:pathLst>
                <a:path w="702945" h="556895">
                  <a:moveTo>
                    <a:pt x="0" y="0"/>
                  </a:moveTo>
                  <a:lnTo>
                    <a:pt x="702792" y="556602"/>
                  </a:lnTo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9144622" y="6022555"/>
              <a:ext cx="702945" cy="556895"/>
            </a:xfrm>
            <a:custGeom>
              <a:avLst/>
              <a:gdLst/>
              <a:ahLst/>
              <a:cxnLst/>
              <a:rect l="l" t="t" r="r" b="b"/>
              <a:pathLst>
                <a:path w="702945" h="556895">
                  <a:moveTo>
                    <a:pt x="0" y="0"/>
                  </a:moveTo>
                  <a:lnTo>
                    <a:pt x="702792" y="556602"/>
                  </a:lnTo>
                </a:path>
              </a:pathLst>
            </a:custGeom>
            <a:ln w="6350">
              <a:solidFill>
                <a:srgbClr val="00994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8723376" y="6335344"/>
              <a:ext cx="702945" cy="556895"/>
            </a:xfrm>
            <a:custGeom>
              <a:avLst/>
              <a:gdLst/>
              <a:ahLst/>
              <a:cxnLst/>
              <a:rect l="l" t="t" r="r" b="b"/>
              <a:pathLst>
                <a:path w="702945" h="556895">
                  <a:moveTo>
                    <a:pt x="0" y="0"/>
                  </a:moveTo>
                  <a:lnTo>
                    <a:pt x="702792" y="556602"/>
                  </a:lnTo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8723376" y="6335344"/>
              <a:ext cx="702945" cy="556895"/>
            </a:xfrm>
            <a:custGeom>
              <a:avLst/>
              <a:gdLst/>
              <a:ahLst/>
              <a:cxnLst/>
              <a:rect l="l" t="t" r="r" b="b"/>
              <a:pathLst>
                <a:path w="702945" h="556895">
                  <a:moveTo>
                    <a:pt x="0" y="0"/>
                  </a:moveTo>
                  <a:lnTo>
                    <a:pt x="702792" y="556602"/>
                  </a:lnTo>
                </a:path>
              </a:pathLst>
            </a:custGeom>
            <a:ln w="6350">
              <a:solidFill>
                <a:srgbClr val="00994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9464687" y="5860592"/>
              <a:ext cx="702945" cy="556895"/>
            </a:xfrm>
            <a:custGeom>
              <a:avLst/>
              <a:gdLst/>
              <a:ahLst/>
              <a:cxnLst/>
              <a:rect l="l" t="t" r="r" b="b"/>
              <a:pathLst>
                <a:path w="702945" h="556895">
                  <a:moveTo>
                    <a:pt x="0" y="0"/>
                  </a:moveTo>
                  <a:lnTo>
                    <a:pt x="702779" y="556615"/>
                  </a:lnTo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9464687" y="5860592"/>
              <a:ext cx="702945" cy="556895"/>
            </a:xfrm>
            <a:custGeom>
              <a:avLst/>
              <a:gdLst/>
              <a:ahLst/>
              <a:cxnLst/>
              <a:rect l="l" t="t" r="r" b="b"/>
              <a:pathLst>
                <a:path w="702945" h="556895">
                  <a:moveTo>
                    <a:pt x="0" y="0"/>
                  </a:moveTo>
                  <a:lnTo>
                    <a:pt x="702779" y="556615"/>
                  </a:lnTo>
                </a:path>
              </a:pathLst>
            </a:custGeom>
            <a:ln w="6350">
              <a:solidFill>
                <a:srgbClr val="00994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10548747" y="5744527"/>
              <a:ext cx="589280" cy="355600"/>
            </a:xfrm>
            <a:custGeom>
              <a:avLst/>
              <a:gdLst/>
              <a:ahLst/>
              <a:cxnLst/>
              <a:rect l="l" t="t" r="r" b="b"/>
              <a:pathLst>
                <a:path w="589279" h="355600">
                  <a:moveTo>
                    <a:pt x="588733" y="0"/>
                  </a:moveTo>
                  <a:lnTo>
                    <a:pt x="0" y="354990"/>
                  </a:lnTo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10548747" y="5744527"/>
              <a:ext cx="589280" cy="355600"/>
            </a:xfrm>
            <a:custGeom>
              <a:avLst/>
              <a:gdLst/>
              <a:ahLst/>
              <a:cxnLst/>
              <a:rect l="l" t="t" r="r" b="b"/>
              <a:pathLst>
                <a:path w="589279" h="355600">
                  <a:moveTo>
                    <a:pt x="588733" y="0"/>
                  </a:moveTo>
                  <a:lnTo>
                    <a:pt x="0" y="354990"/>
                  </a:lnTo>
                </a:path>
              </a:pathLst>
            </a:custGeom>
            <a:ln w="6349">
              <a:solidFill>
                <a:srgbClr val="00994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10893679" y="6186131"/>
              <a:ext cx="372110" cy="224154"/>
            </a:xfrm>
            <a:custGeom>
              <a:avLst/>
              <a:gdLst/>
              <a:ahLst/>
              <a:cxnLst/>
              <a:rect l="l" t="t" r="r" b="b"/>
              <a:pathLst>
                <a:path w="372109" h="224154">
                  <a:moveTo>
                    <a:pt x="371741" y="0"/>
                  </a:moveTo>
                  <a:lnTo>
                    <a:pt x="0" y="224142"/>
                  </a:lnTo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10893679" y="6186131"/>
              <a:ext cx="372110" cy="224154"/>
            </a:xfrm>
            <a:custGeom>
              <a:avLst/>
              <a:gdLst/>
              <a:ahLst/>
              <a:cxnLst/>
              <a:rect l="l" t="t" r="r" b="b"/>
              <a:pathLst>
                <a:path w="372109" h="224154">
                  <a:moveTo>
                    <a:pt x="371741" y="0"/>
                  </a:moveTo>
                  <a:lnTo>
                    <a:pt x="0" y="224142"/>
                  </a:lnTo>
                </a:path>
              </a:pathLst>
            </a:custGeom>
            <a:ln w="6349">
              <a:solidFill>
                <a:srgbClr val="00994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1" name="object 91"/>
          <p:cNvSpPr txBox="1"/>
          <p:nvPr/>
        </p:nvSpPr>
        <p:spPr>
          <a:xfrm>
            <a:off x="10642092" y="5060315"/>
            <a:ext cx="27940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21815"/>
                </a:solidFill>
                <a:latin typeface="AoyagiKouzanFontT"/>
                <a:cs typeface="AoyagiKouzanFontT"/>
              </a:rPr>
              <a:t>石碑</a:t>
            </a:r>
            <a:endParaRPr sz="1000">
              <a:latin typeface="AoyagiKouzanFontT"/>
              <a:cs typeface="AoyagiKouzanFontT"/>
            </a:endParaRPr>
          </a:p>
        </p:txBody>
      </p:sp>
      <p:sp>
        <p:nvSpPr>
          <p:cNvPr id="92" name="object 92"/>
          <p:cNvSpPr txBox="1"/>
          <p:nvPr/>
        </p:nvSpPr>
        <p:spPr>
          <a:xfrm>
            <a:off x="11181333" y="5619241"/>
            <a:ext cx="27940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21815"/>
                </a:solidFill>
                <a:latin typeface="AoyagiKouzanFontT"/>
                <a:cs typeface="AoyagiKouzanFontT"/>
              </a:rPr>
              <a:t>墓誌</a:t>
            </a:r>
            <a:endParaRPr sz="1000">
              <a:latin typeface="AoyagiKouzanFontT"/>
              <a:cs typeface="AoyagiKouzanFontT"/>
            </a:endParaRPr>
          </a:p>
        </p:txBody>
      </p:sp>
      <p:sp>
        <p:nvSpPr>
          <p:cNvPr id="93" name="object 93"/>
          <p:cNvSpPr txBox="1"/>
          <p:nvPr/>
        </p:nvSpPr>
        <p:spPr>
          <a:xfrm>
            <a:off x="8850503" y="5920994"/>
            <a:ext cx="27940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21815"/>
                </a:solidFill>
                <a:latin typeface="AoyagiKouzanFontT"/>
                <a:cs typeface="AoyagiKouzanFontT"/>
              </a:rPr>
              <a:t>拝石</a:t>
            </a:r>
            <a:endParaRPr sz="1000">
              <a:latin typeface="AoyagiKouzanFontT"/>
              <a:cs typeface="AoyagiKouzanFontT"/>
            </a:endParaRPr>
          </a:p>
        </p:txBody>
      </p:sp>
      <p:sp>
        <p:nvSpPr>
          <p:cNvPr id="94" name="object 94"/>
          <p:cNvSpPr txBox="1"/>
          <p:nvPr/>
        </p:nvSpPr>
        <p:spPr>
          <a:xfrm>
            <a:off x="8898635" y="5619241"/>
            <a:ext cx="66484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97510" algn="l"/>
              </a:tabLst>
            </a:pPr>
            <a:r>
              <a:rPr sz="1000" dirty="0">
                <a:solidFill>
                  <a:srgbClr val="221815"/>
                </a:solidFill>
                <a:latin typeface="AoyagiKouzanFontT"/>
                <a:cs typeface="AoyagiKouzanFontT"/>
              </a:rPr>
              <a:t>花立	香炉</a:t>
            </a:r>
            <a:endParaRPr sz="1000">
              <a:latin typeface="AoyagiKouzanFontT"/>
              <a:cs typeface="AoyagiKouzanFontT"/>
            </a:endParaRPr>
          </a:p>
        </p:txBody>
      </p:sp>
      <p:sp>
        <p:nvSpPr>
          <p:cNvPr id="95" name="object 95"/>
          <p:cNvSpPr txBox="1"/>
          <p:nvPr/>
        </p:nvSpPr>
        <p:spPr>
          <a:xfrm>
            <a:off x="11256136" y="5999226"/>
            <a:ext cx="27940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21815"/>
                </a:solidFill>
                <a:latin typeface="AoyagiKouzanFontT"/>
                <a:cs typeface="AoyagiKouzanFontT"/>
              </a:rPr>
              <a:t>外柵</a:t>
            </a:r>
            <a:endParaRPr sz="1000">
              <a:latin typeface="AoyagiKouzanFontT"/>
              <a:cs typeface="AoyagiKouzanFontT"/>
            </a:endParaRPr>
          </a:p>
        </p:txBody>
      </p:sp>
      <p:sp>
        <p:nvSpPr>
          <p:cNvPr id="96" name="object 96"/>
          <p:cNvSpPr txBox="1"/>
          <p:nvPr/>
        </p:nvSpPr>
        <p:spPr>
          <a:xfrm>
            <a:off x="8566022" y="6137529"/>
            <a:ext cx="27940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21815"/>
                </a:solidFill>
                <a:latin typeface="AoyagiKouzanFontT"/>
                <a:cs typeface="AoyagiKouzanFontT"/>
              </a:rPr>
              <a:t>根石</a:t>
            </a:r>
            <a:endParaRPr sz="1000">
              <a:latin typeface="AoyagiKouzanFontT"/>
              <a:cs typeface="AoyagiKouzanFontT"/>
            </a:endParaRPr>
          </a:p>
        </p:txBody>
      </p:sp>
      <p:sp>
        <p:nvSpPr>
          <p:cNvPr id="97" name="object 97"/>
          <p:cNvSpPr/>
          <p:nvPr/>
        </p:nvSpPr>
        <p:spPr>
          <a:xfrm>
            <a:off x="6286" y="9240228"/>
            <a:ext cx="13098144" cy="0"/>
          </a:xfrm>
          <a:custGeom>
            <a:avLst/>
            <a:gdLst/>
            <a:ahLst/>
            <a:cxnLst/>
            <a:rect l="l" t="t" r="r" b="b"/>
            <a:pathLst>
              <a:path w="13098144">
                <a:moveTo>
                  <a:pt x="0" y="0"/>
                </a:moveTo>
                <a:lnTo>
                  <a:pt x="13097700" y="0"/>
                </a:lnTo>
              </a:path>
            </a:pathLst>
          </a:custGeom>
          <a:ln w="3175">
            <a:solidFill>
              <a:srgbClr val="22181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6286" y="0"/>
            <a:ext cx="0" cy="9240520"/>
          </a:xfrm>
          <a:custGeom>
            <a:avLst/>
            <a:gdLst/>
            <a:ahLst/>
            <a:cxnLst/>
            <a:rect l="l" t="t" r="r" b="b"/>
            <a:pathLst>
              <a:path h="9240520">
                <a:moveTo>
                  <a:pt x="0" y="0"/>
                </a:moveTo>
                <a:lnTo>
                  <a:pt x="0" y="9240227"/>
                </a:lnTo>
              </a:path>
            </a:pathLst>
          </a:custGeom>
          <a:ln w="3175">
            <a:solidFill>
              <a:srgbClr val="22181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99" name="object 99"/>
          <p:cNvGrpSpPr/>
          <p:nvPr/>
        </p:nvGrpSpPr>
        <p:grpSpPr>
          <a:xfrm>
            <a:off x="6286" y="0"/>
            <a:ext cx="13098144" cy="9240520"/>
            <a:chOff x="6286" y="0"/>
            <a:chExt cx="13098144" cy="9240520"/>
          </a:xfrm>
        </p:grpSpPr>
        <p:sp>
          <p:nvSpPr>
            <p:cNvPr id="100" name="object 100"/>
            <p:cNvSpPr/>
            <p:nvPr/>
          </p:nvSpPr>
          <p:spPr>
            <a:xfrm>
              <a:off x="6286" y="0"/>
              <a:ext cx="13098144" cy="9240520"/>
            </a:xfrm>
            <a:custGeom>
              <a:avLst/>
              <a:gdLst/>
              <a:ahLst/>
              <a:cxnLst/>
              <a:rect l="l" t="t" r="r" b="b"/>
              <a:pathLst>
                <a:path w="13098144" h="9240520">
                  <a:moveTo>
                    <a:pt x="13097751" y="0"/>
                  </a:moveTo>
                  <a:lnTo>
                    <a:pt x="0" y="0"/>
                  </a:lnTo>
                  <a:lnTo>
                    <a:pt x="0" y="840740"/>
                  </a:lnTo>
                  <a:lnTo>
                    <a:pt x="0" y="8401050"/>
                  </a:lnTo>
                  <a:lnTo>
                    <a:pt x="0" y="9240520"/>
                  </a:lnTo>
                  <a:lnTo>
                    <a:pt x="13097751" y="9240520"/>
                  </a:lnTo>
                  <a:lnTo>
                    <a:pt x="13097751" y="8401291"/>
                  </a:lnTo>
                  <a:lnTo>
                    <a:pt x="13097751" y="8401050"/>
                  </a:lnTo>
                  <a:lnTo>
                    <a:pt x="13097751" y="841286"/>
                  </a:lnTo>
                  <a:lnTo>
                    <a:pt x="11900256" y="841286"/>
                  </a:lnTo>
                  <a:lnTo>
                    <a:pt x="11900256" y="8401050"/>
                  </a:lnTo>
                  <a:lnTo>
                    <a:pt x="1208252" y="8401050"/>
                  </a:lnTo>
                  <a:lnTo>
                    <a:pt x="1208252" y="840740"/>
                  </a:lnTo>
                  <a:lnTo>
                    <a:pt x="13097751" y="840740"/>
                  </a:lnTo>
                  <a:lnTo>
                    <a:pt x="1309775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" name="object 101"/>
            <p:cNvSpPr/>
            <p:nvPr/>
          </p:nvSpPr>
          <p:spPr>
            <a:xfrm>
              <a:off x="4768100" y="386803"/>
              <a:ext cx="0" cy="304800"/>
            </a:xfrm>
            <a:custGeom>
              <a:avLst/>
              <a:gdLst/>
              <a:ahLst/>
              <a:cxnLst/>
              <a:rect l="l" t="t" r="r" b="b"/>
              <a:pathLst>
                <a:path h="304800">
                  <a:moveTo>
                    <a:pt x="0" y="0"/>
                  </a:moveTo>
                  <a:lnTo>
                    <a:pt x="0" y="304800"/>
                  </a:lnTo>
                </a:path>
              </a:pathLst>
            </a:custGeom>
            <a:ln w="381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" name="object 102"/>
            <p:cNvSpPr/>
            <p:nvPr/>
          </p:nvSpPr>
          <p:spPr>
            <a:xfrm>
              <a:off x="8332101" y="386803"/>
              <a:ext cx="0" cy="304800"/>
            </a:xfrm>
            <a:custGeom>
              <a:avLst/>
              <a:gdLst/>
              <a:ahLst/>
              <a:cxnLst/>
              <a:rect l="l" t="t" r="r" b="b"/>
              <a:pathLst>
                <a:path h="304800">
                  <a:moveTo>
                    <a:pt x="0" y="0"/>
                  </a:moveTo>
                  <a:lnTo>
                    <a:pt x="0" y="304800"/>
                  </a:lnTo>
                </a:path>
              </a:pathLst>
            </a:custGeom>
            <a:ln w="381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" name="object 103"/>
            <p:cNvSpPr/>
            <p:nvPr/>
          </p:nvSpPr>
          <p:spPr>
            <a:xfrm>
              <a:off x="4768100" y="8556405"/>
              <a:ext cx="0" cy="304800"/>
            </a:xfrm>
            <a:custGeom>
              <a:avLst/>
              <a:gdLst/>
              <a:ahLst/>
              <a:cxnLst/>
              <a:rect l="l" t="t" r="r" b="b"/>
              <a:pathLst>
                <a:path h="304800">
                  <a:moveTo>
                    <a:pt x="0" y="0"/>
                  </a:moveTo>
                  <a:lnTo>
                    <a:pt x="0" y="304799"/>
                  </a:lnTo>
                </a:path>
              </a:pathLst>
            </a:custGeom>
            <a:ln w="381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" name="object 104"/>
            <p:cNvSpPr/>
            <p:nvPr/>
          </p:nvSpPr>
          <p:spPr>
            <a:xfrm>
              <a:off x="8332101" y="8556405"/>
              <a:ext cx="0" cy="304800"/>
            </a:xfrm>
            <a:custGeom>
              <a:avLst/>
              <a:gdLst/>
              <a:ahLst/>
              <a:cxnLst/>
              <a:rect l="l" t="t" r="r" b="b"/>
              <a:pathLst>
                <a:path h="304800">
                  <a:moveTo>
                    <a:pt x="0" y="0"/>
                  </a:moveTo>
                  <a:lnTo>
                    <a:pt x="0" y="304799"/>
                  </a:lnTo>
                </a:path>
              </a:pathLst>
            </a:custGeom>
            <a:ln w="381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05" name="object 105"/>
          <p:cNvGrpSpPr/>
          <p:nvPr/>
        </p:nvGrpSpPr>
        <p:grpSpPr>
          <a:xfrm>
            <a:off x="770194" y="410095"/>
            <a:ext cx="11560175" cy="8428355"/>
            <a:chOff x="770194" y="410095"/>
            <a:chExt cx="11560175" cy="8428355"/>
          </a:xfrm>
        </p:grpSpPr>
        <p:sp>
          <p:nvSpPr>
            <p:cNvPr id="106" name="object 106"/>
            <p:cNvSpPr/>
            <p:nvPr/>
          </p:nvSpPr>
          <p:spPr>
            <a:xfrm>
              <a:off x="772104" y="8404005"/>
              <a:ext cx="324485" cy="432434"/>
            </a:xfrm>
            <a:custGeom>
              <a:avLst/>
              <a:gdLst/>
              <a:ahLst/>
              <a:cxnLst/>
              <a:rect l="l" t="t" r="r" b="b"/>
              <a:pathLst>
                <a:path w="324484" h="432434">
                  <a:moveTo>
                    <a:pt x="0" y="0"/>
                  </a:moveTo>
                  <a:lnTo>
                    <a:pt x="324002" y="0"/>
                  </a:lnTo>
                  <a:lnTo>
                    <a:pt x="324002" y="432003"/>
                  </a:lnTo>
                </a:path>
              </a:pathLst>
            </a:custGeom>
            <a:ln w="381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" name="object 107"/>
            <p:cNvSpPr/>
            <p:nvPr/>
          </p:nvSpPr>
          <p:spPr>
            <a:xfrm>
              <a:off x="772099" y="8512001"/>
              <a:ext cx="432434" cy="324485"/>
            </a:xfrm>
            <a:custGeom>
              <a:avLst/>
              <a:gdLst/>
              <a:ahLst/>
              <a:cxnLst/>
              <a:rect l="l" t="t" r="r" b="b"/>
              <a:pathLst>
                <a:path w="432434" h="324484">
                  <a:moveTo>
                    <a:pt x="432003" y="324002"/>
                  </a:moveTo>
                  <a:lnTo>
                    <a:pt x="432003" y="0"/>
                  </a:lnTo>
                  <a:lnTo>
                    <a:pt x="0" y="0"/>
                  </a:lnTo>
                </a:path>
              </a:pathLst>
            </a:custGeom>
            <a:ln w="381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" name="object 108"/>
            <p:cNvSpPr/>
            <p:nvPr/>
          </p:nvSpPr>
          <p:spPr>
            <a:xfrm>
              <a:off x="772104" y="412000"/>
              <a:ext cx="324485" cy="432434"/>
            </a:xfrm>
            <a:custGeom>
              <a:avLst/>
              <a:gdLst/>
              <a:ahLst/>
              <a:cxnLst/>
              <a:rect l="l" t="t" r="r" b="b"/>
              <a:pathLst>
                <a:path w="324484" h="432434">
                  <a:moveTo>
                    <a:pt x="0" y="432003"/>
                  </a:moveTo>
                  <a:lnTo>
                    <a:pt x="324002" y="432003"/>
                  </a:lnTo>
                  <a:lnTo>
                    <a:pt x="324002" y="0"/>
                  </a:lnTo>
                </a:path>
              </a:pathLst>
            </a:custGeom>
            <a:ln w="381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" name="object 109"/>
            <p:cNvSpPr/>
            <p:nvPr/>
          </p:nvSpPr>
          <p:spPr>
            <a:xfrm>
              <a:off x="772099" y="412000"/>
              <a:ext cx="432434" cy="324485"/>
            </a:xfrm>
            <a:custGeom>
              <a:avLst/>
              <a:gdLst/>
              <a:ahLst/>
              <a:cxnLst/>
              <a:rect l="l" t="t" r="r" b="b"/>
              <a:pathLst>
                <a:path w="432434" h="324484">
                  <a:moveTo>
                    <a:pt x="432003" y="0"/>
                  </a:moveTo>
                  <a:lnTo>
                    <a:pt x="432003" y="324002"/>
                  </a:lnTo>
                  <a:lnTo>
                    <a:pt x="0" y="324002"/>
                  </a:lnTo>
                </a:path>
              </a:pathLst>
            </a:custGeom>
            <a:ln w="381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" name="object 110"/>
            <p:cNvSpPr/>
            <p:nvPr/>
          </p:nvSpPr>
          <p:spPr>
            <a:xfrm>
              <a:off x="12004103" y="412000"/>
              <a:ext cx="324485" cy="432434"/>
            </a:xfrm>
            <a:custGeom>
              <a:avLst/>
              <a:gdLst/>
              <a:ahLst/>
              <a:cxnLst/>
              <a:rect l="l" t="t" r="r" b="b"/>
              <a:pathLst>
                <a:path w="324484" h="432434">
                  <a:moveTo>
                    <a:pt x="324002" y="432003"/>
                  </a:moveTo>
                  <a:lnTo>
                    <a:pt x="0" y="432003"/>
                  </a:lnTo>
                  <a:lnTo>
                    <a:pt x="0" y="0"/>
                  </a:lnTo>
                </a:path>
              </a:pathLst>
            </a:custGeom>
            <a:ln w="381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" name="object 111"/>
            <p:cNvSpPr/>
            <p:nvPr/>
          </p:nvSpPr>
          <p:spPr>
            <a:xfrm>
              <a:off x="11896102" y="412000"/>
              <a:ext cx="432434" cy="324485"/>
            </a:xfrm>
            <a:custGeom>
              <a:avLst/>
              <a:gdLst/>
              <a:ahLst/>
              <a:cxnLst/>
              <a:rect l="l" t="t" r="r" b="b"/>
              <a:pathLst>
                <a:path w="432434" h="324484">
                  <a:moveTo>
                    <a:pt x="0" y="0"/>
                  </a:moveTo>
                  <a:lnTo>
                    <a:pt x="0" y="324002"/>
                  </a:lnTo>
                  <a:lnTo>
                    <a:pt x="432003" y="324002"/>
                  </a:lnTo>
                </a:path>
              </a:pathLst>
            </a:custGeom>
            <a:ln w="381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" name="object 112"/>
            <p:cNvSpPr/>
            <p:nvPr/>
          </p:nvSpPr>
          <p:spPr>
            <a:xfrm>
              <a:off x="12004103" y="8404005"/>
              <a:ext cx="324485" cy="432434"/>
            </a:xfrm>
            <a:custGeom>
              <a:avLst/>
              <a:gdLst/>
              <a:ahLst/>
              <a:cxnLst/>
              <a:rect l="l" t="t" r="r" b="b"/>
              <a:pathLst>
                <a:path w="324484" h="432434">
                  <a:moveTo>
                    <a:pt x="324002" y="0"/>
                  </a:moveTo>
                  <a:lnTo>
                    <a:pt x="0" y="0"/>
                  </a:lnTo>
                  <a:lnTo>
                    <a:pt x="0" y="432003"/>
                  </a:lnTo>
                </a:path>
              </a:pathLst>
            </a:custGeom>
            <a:ln w="381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3" name="object 113"/>
            <p:cNvSpPr/>
            <p:nvPr/>
          </p:nvSpPr>
          <p:spPr>
            <a:xfrm>
              <a:off x="11896102" y="8512001"/>
              <a:ext cx="432434" cy="324485"/>
            </a:xfrm>
            <a:custGeom>
              <a:avLst/>
              <a:gdLst/>
              <a:ahLst/>
              <a:cxnLst/>
              <a:rect l="l" t="t" r="r" b="b"/>
              <a:pathLst>
                <a:path w="432434" h="324484">
                  <a:moveTo>
                    <a:pt x="0" y="324002"/>
                  </a:moveTo>
                  <a:lnTo>
                    <a:pt x="0" y="0"/>
                  </a:lnTo>
                  <a:lnTo>
                    <a:pt x="432003" y="0"/>
                  </a:lnTo>
                </a:path>
              </a:pathLst>
            </a:custGeom>
            <a:ln w="381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4" name="object 114"/>
            <p:cNvSpPr/>
            <p:nvPr/>
          </p:nvSpPr>
          <p:spPr>
            <a:xfrm>
              <a:off x="1214539" y="841286"/>
              <a:ext cx="10692130" cy="7560309"/>
            </a:xfrm>
            <a:custGeom>
              <a:avLst/>
              <a:gdLst/>
              <a:ahLst/>
              <a:cxnLst/>
              <a:rect l="l" t="t" r="r" b="b"/>
              <a:pathLst>
                <a:path w="10692130" h="7560309">
                  <a:moveTo>
                    <a:pt x="10692003" y="7560005"/>
                  </a:moveTo>
                  <a:lnTo>
                    <a:pt x="0" y="7560005"/>
                  </a:lnTo>
                  <a:lnTo>
                    <a:pt x="0" y="0"/>
                  </a:lnTo>
                  <a:lnTo>
                    <a:pt x="10692003" y="0"/>
                  </a:lnTo>
                  <a:lnTo>
                    <a:pt x="10692003" y="7560005"/>
                  </a:lnTo>
                </a:path>
              </a:pathLst>
            </a:custGeom>
            <a:ln w="3175">
              <a:solidFill>
                <a:srgbClr val="22181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5" name="object 115"/>
            <p:cNvSpPr/>
            <p:nvPr/>
          </p:nvSpPr>
          <p:spPr>
            <a:xfrm>
              <a:off x="5465026" y="3800538"/>
              <a:ext cx="2243455" cy="0"/>
            </a:xfrm>
            <a:custGeom>
              <a:avLst/>
              <a:gdLst/>
              <a:ahLst/>
              <a:cxnLst/>
              <a:rect l="l" t="t" r="r" b="b"/>
              <a:pathLst>
                <a:path w="2243454">
                  <a:moveTo>
                    <a:pt x="2242959" y="0"/>
                  </a:moveTo>
                  <a:lnTo>
                    <a:pt x="0" y="0"/>
                  </a:lnTo>
                </a:path>
              </a:pathLst>
            </a:custGeom>
            <a:solidFill>
              <a:srgbClr val="00994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6" name="object 116"/>
            <p:cNvSpPr/>
            <p:nvPr/>
          </p:nvSpPr>
          <p:spPr>
            <a:xfrm>
              <a:off x="5465026" y="3800538"/>
              <a:ext cx="2243455" cy="0"/>
            </a:xfrm>
            <a:custGeom>
              <a:avLst/>
              <a:gdLst/>
              <a:ahLst/>
              <a:cxnLst/>
              <a:rect l="l" t="t" r="r" b="b"/>
              <a:pathLst>
                <a:path w="2243454">
                  <a:moveTo>
                    <a:pt x="2242959" y="0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00994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7" name="object 117"/>
            <p:cNvSpPr/>
            <p:nvPr/>
          </p:nvSpPr>
          <p:spPr>
            <a:xfrm>
              <a:off x="5465026" y="5164188"/>
              <a:ext cx="2243455" cy="0"/>
            </a:xfrm>
            <a:custGeom>
              <a:avLst/>
              <a:gdLst/>
              <a:ahLst/>
              <a:cxnLst/>
              <a:rect l="l" t="t" r="r" b="b"/>
              <a:pathLst>
                <a:path w="2243454">
                  <a:moveTo>
                    <a:pt x="2242959" y="0"/>
                  </a:moveTo>
                  <a:lnTo>
                    <a:pt x="0" y="0"/>
                  </a:lnTo>
                </a:path>
              </a:pathLst>
            </a:custGeom>
            <a:solidFill>
              <a:srgbClr val="00994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8" name="object 118"/>
            <p:cNvSpPr/>
            <p:nvPr/>
          </p:nvSpPr>
          <p:spPr>
            <a:xfrm>
              <a:off x="5465026" y="5164175"/>
              <a:ext cx="2243455" cy="0"/>
            </a:xfrm>
            <a:custGeom>
              <a:avLst/>
              <a:gdLst/>
              <a:ahLst/>
              <a:cxnLst/>
              <a:rect l="l" t="t" r="r" b="b"/>
              <a:pathLst>
                <a:path w="2243454">
                  <a:moveTo>
                    <a:pt x="2242959" y="0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00994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9" name="object 119"/>
            <p:cNvSpPr/>
            <p:nvPr/>
          </p:nvSpPr>
          <p:spPr>
            <a:xfrm>
              <a:off x="10203801" y="1476908"/>
              <a:ext cx="990227" cy="1467662"/>
            </a:xfrm>
            <a:prstGeom prst="rect">
              <a:avLst/>
            </a:prstGeom>
            <a:blipFill>
              <a:blip r:embed="rId1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0" name="object 120"/>
            <p:cNvSpPr/>
            <p:nvPr/>
          </p:nvSpPr>
          <p:spPr>
            <a:xfrm>
              <a:off x="4981828" y="6004204"/>
              <a:ext cx="1030376" cy="686993"/>
            </a:xfrm>
            <a:prstGeom prst="rect">
              <a:avLst/>
            </a:prstGeom>
            <a:blipFill>
              <a:blip r:embed="rId1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121" name="object 121"/>
          <p:cNvGraphicFramePr>
            <a:graphicFrameLocks noGrp="1"/>
          </p:cNvGraphicFramePr>
          <p:nvPr/>
        </p:nvGraphicFramePr>
        <p:xfrm>
          <a:off x="5939663" y="7264857"/>
          <a:ext cx="2032635" cy="75954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95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44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28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54063">
                <a:tc>
                  <a:txBody>
                    <a:bodyPr/>
                    <a:lstStyle/>
                    <a:p>
                      <a:pPr marR="25400" algn="ctr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800" dirty="0">
                          <a:solidFill>
                            <a:srgbClr val="FFFFFF"/>
                          </a:solidFill>
                          <a:latin typeface="AoyagiKouzanFontT"/>
                          <a:cs typeface="AoyagiKouzanFontT"/>
                        </a:rPr>
                        <a:t>骨壷</a:t>
                      </a:r>
                      <a:endParaRPr sz="800">
                        <a:latin typeface="AoyagiKouzanFontT"/>
                        <a:cs typeface="AoyagiKouzanFontT"/>
                      </a:endParaRPr>
                    </a:p>
                  </a:txBody>
                  <a:tcPr marL="0" marR="0" marT="68580" marB="0"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009944"/>
                    </a:solidFill>
                  </a:tcPr>
                </a:tc>
                <a:tc>
                  <a:txBody>
                    <a:bodyPr/>
                    <a:lstStyle/>
                    <a:p>
                      <a:pPr marR="29209" algn="r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sz="800" spc="-5" dirty="0">
                          <a:solidFill>
                            <a:srgbClr val="221815"/>
                          </a:solidFill>
                          <a:latin typeface="AoyagiKouzanFontT"/>
                          <a:cs typeface="AoyagiKouzanFontT"/>
                        </a:rPr>
                        <a:t>１壷</a:t>
                      </a:r>
                      <a:endParaRPr sz="800">
                        <a:latin typeface="AoyagiKouzanFontT"/>
                        <a:cs typeface="AoyagiKouzanFontT"/>
                      </a:endParaRPr>
                    </a:p>
                  </a:txBody>
                  <a:tcPr marL="0" marR="0" marT="61594" marB="0">
                    <a:lnT w="3175">
                      <a:solidFill>
                        <a:srgbClr val="009944"/>
                      </a:solidFill>
                      <a:prstDash val="solid"/>
                    </a:lnT>
                    <a:lnB w="3175">
                      <a:solidFill>
                        <a:srgbClr val="009944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0795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100" spc="-85" dirty="0">
                          <a:solidFill>
                            <a:srgbClr val="221815"/>
                          </a:solidFill>
                          <a:latin typeface="AoyagiKouzanFontT"/>
                          <a:cs typeface="AoyagiKouzanFontT"/>
                        </a:rPr>
                        <a:t>2.000</a:t>
                      </a:r>
                      <a:r>
                        <a:rPr sz="1100" spc="-365" dirty="0">
                          <a:solidFill>
                            <a:srgbClr val="221815"/>
                          </a:solidFill>
                          <a:latin typeface="AoyagiKouzanFontT"/>
                          <a:cs typeface="AoyagiKouzanFontT"/>
                        </a:rPr>
                        <a:t> </a:t>
                      </a:r>
                      <a:r>
                        <a:rPr sz="1200" spc="240" baseline="3472" dirty="0">
                          <a:solidFill>
                            <a:srgbClr val="221815"/>
                          </a:solidFill>
                          <a:latin typeface="AoyagiKouzanFontT"/>
                          <a:cs typeface="AoyagiKouzanFontT"/>
                        </a:rPr>
                        <a:t>円</a:t>
                      </a:r>
                      <a:r>
                        <a:rPr sz="900" spc="-217" baseline="13888" dirty="0">
                          <a:solidFill>
                            <a:srgbClr val="221815"/>
                          </a:solidFill>
                          <a:latin typeface="AoyagiKouzanFontT"/>
                          <a:cs typeface="AoyagiKouzanFontT"/>
                        </a:rPr>
                        <a:t>(</a:t>
                      </a:r>
                      <a:r>
                        <a:rPr sz="900" spc="-300" baseline="13888" dirty="0">
                          <a:solidFill>
                            <a:srgbClr val="221815"/>
                          </a:solidFill>
                          <a:latin typeface="AoyagiKouzanFontT"/>
                          <a:cs typeface="AoyagiKouzanFontT"/>
                        </a:rPr>
                        <a:t> </a:t>
                      </a:r>
                      <a:r>
                        <a:rPr sz="900" spc="-44" baseline="13888" dirty="0">
                          <a:solidFill>
                            <a:srgbClr val="221815"/>
                          </a:solidFill>
                          <a:latin typeface="AoyagiKouzanFontT"/>
                          <a:cs typeface="AoyagiKouzanFontT"/>
                        </a:rPr>
                        <a:t>税</a:t>
                      </a:r>
                      <a:r>
                        <a:rPr sz="900" spc="89" baseline="13888" dirty="0">
                          <a:solidFill>
                            <a:srgbClr val="221815"/>
                          </a:solidFill>
                          <a:latin typeface="AoyagiKouzanFontT"/>
                          <a:cs typeface="AoyagiKouzanFontT"/>
                        </a:rPr>
                        <a:t>別</a:t>
                      </a:r>
                      <a:r>
                        <a:rPr sz="900" spc="22" baseline="13888" dirty="0">
                          <a:solidFill>
                            <a:srgbClr val="221815"/>
                          </a:solidFill>
                          <a:latin typeface="AoyagiKouzanFontT"/>
                          <a:cs typeface="AoyagiKouzanFontT"/>
                        </a:rPr>
                        <a:t>)～</a:t>
                      </a:r>
                      <a:r>
                        <a:rPr sz="900" spc="-270" baseline="13888" dirty="0">
                          <a:solidFill>
                            <a:srgbClr val="221815"/>
                          </a:solidFill>
                          <a:latin typeface="AoyagiKouzanFontT"/>
                          <a:cs typeface="AoyagiKouzanFontT"/>
                        </a:rPr>
                        <a:t> </a:t>
                      </a:r>
                      <a:endParaRPr sz="900" baseline="13888">
                        <a:latin typeface="AoyagiKouzanFontT"/>
                        <a:cs typeface="AoyagiKouzanFontT"/>
                      </a:endParaRPr>
                    </a:p>
                  </a:txBody>
                  <a:tcPr marL="0" marR="0" marT="38100" marB="0">
                    <a:lnR w="6350">
                      <a:solidFill>
                        <a:srgbClr val="009944"/>
                      </a:solidFill>
                      <a:prstDash val="solid"/>
                    </a:lnR>
                    <a:lnT w="3175">
                      <a:solidFill>
                        <a:srgbClr val="009944"/>
                      </a:solidFill>
                      <a:prstDash val="solid"/>
                    </a:lnT>
                    <a:lnB w="3175">
                      <a:solidFill>
                        <a:srgbClr val="009944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2869">
                <a:tc>
                  <a:txBody>
                    <a:bodyPr/>
                    <a:lstStyle/>
                    <a:p>
                      <a:pPr marR="3175" algn="ctr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sz="800" dirty="0">
                          <a:solidFill>
                            <a:srgbClr val="FFFFFF"/>
                          </a:solidFill>
                          <a:latin typeface="AoyagiKouzanFontT"/>
                          <a:cs typeface="AoyagiKouzanFontT"/>
                        </a:rPr>
                        <a:t>遺骨洗浄</a:t>
                      </a:r>
                      <a:r>
                        <a:rPr sz="800" spc="-220" dirty="0">
                          <a:solidFill>
                            <a:srgbClr val="FFFFFF"/>
                          </a:solidFill>
                          <a:latin typeface="AoyagiKouzanFontT"/>
                          <a:cs typeface="AoyagiKouzanFontT"/>
                        </a:rPr>
                        <a:t> </a:t>
                      </a:r>
                      <a:r>
                        <a:rPr sz="800" spc="-425" dirty="0">
                          <a:solidFill>
                            <a:srgbClr val="FFFFFF"/>
                          </a:solidFill>
                          <a:latin typeface="AoyagiKouzanFontT"/>
                          <a:cs typeface="AoyagiKouzanFontT"/>
                        </a:rPr>
                        <a:t>・</a:t>
                      </a:r>
                      <a:r>
                        <a:rPr sz="800" spc="-220" dirty="0">
                          <a:solidFill>
                            <a:srgbClr val="FFFFFF"/>
                          </a:solidFill>
                          <a:latin typeface="AoyagiKouzanFontT"/>
                          <a:cs typeface="AoyagiKouzanFontT"/>
                        </a:rPr>
                        <a:t> </a:t>
                      </a:r>
                      <a:r>
                        <a:rPr sz="800" dirty="0">
                          <a:solidFill>
                            <a:srgbClr val="FFFFFF"/>
                          </a:solidFill>
                          <a:latin typeface="AoyagiKouzanFontT"/>
                          <a:cs typeface="AoyagiKouzanFontT"/>
                        </a:rPr>
                        <a:t>乾燥</a:t>
                      </a:r>
                      <a:endParaRPr sz="800">
                        <a:latin typeface="AoyagiKouzanFontT"/>
                        <a:cs typeface="AoyagiKouzanFontT"/>
                      </a:endParaRPr>
                    </a:p>
                  </a:txBody>
                  <a:tcPr marL="0" marR="0" marT="69215" marB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009944"/>
                    </a:solidFill>
                  </a:tcPr>
                </a:tc>
                <a:tc>
                  <a:txBody>
                    <a:bodyPr/>
                    <a:lstStyle/>
                    <a:p>
                      <a:pPr marR="29209" algn="r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sz="800" spc="-5" dirty="0">
                          <a:solidFill>
                            <a:srgbClr val="221815"/>
                          </a:solidFill>
                          <a:latin typeface="AoyagiKouzanFontT"/>
                          <a:cs typeface="AoyagiKouzanFontT"/>
                        </a:rPr>
                        <a:t>１霊</a:t>
                      </a:r>
                      <a:endParaRPr sz="800">
                        <a:latin typeface="AoyagiKouzanFontT"/>
                        <a:cs typeface="AoyagiKouzanFontT"/>
                      </a:endParaRPr>
                    </a:p>
                  </a:txBody>
                  <a:tcPr marL="0" marR="0" marT="61594" marB="0">
                    <a:lnT w="3175">
                      <a:solidFill>
                        <a:srgbClr val="009944"/>
                      </a:solidFill>
                      <a:prstDash val="solid"/>
                    </a:lnT>
                    <a:lnB w="3175">
                      <a:solidFill>
                        <a:srgbClr val="009944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0795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100" spc="-85" dirty="0">
                          <a:solidFill>
                            <a:srgbClr val="221815"/>
                          </a:solidFill>
                          <a:latin typeface="AoyagiKouzanFontT"/>
                          <a:cs typeface="AoyagiKouzanFontT"/>
                        </a:rPr>
                        <a:t>6.000</a:t>
                      </a:r>
                      <a:r>
                        <a:rPr sz="1100" spc="-330" dirty="0">
                          <a:solidFill>
                            <a:srgbClr val="221815"/>
                          </a:solidFill>
                          <a:latin typeface="AoyagiKouzanFontT"/>
                          <a:cs typeface="AoyagiKouzanFontT"/>
                        </a:rPr>
                        <a:t> </a:t>
                      </a:r>
                      <a:r>
                        <a:rPr sz="1200" baseline="3472" dirty="0">
                          <a:solidFill>
                            <a:srgbClr val="221815"/>
                          </a:solidFill>
                          <a:latin typeface="AoyagiKouzanFontT"/>
                          <a:cs typeface="AoyagiKouzanFontT"/>
                        </a:rPr>
                        <a:t>円</a:t>
                      </a:r>
                      <a:r>
                        <a:rPr sz="1200" spc="-322" baseline="3472" dirty="0">
                          <a:solidFill>
                            <a:srgbClr val="221815"/>
                          </a:solidFill>
                          <a:latin typeface="AoyagiKouzanFontT"/>
                          <a:cs typeface="AoyagiKouzanFontT"/>
                        </a:rPr>
                        <a:t> </a:t>
                      </a:r>
                      <a:r>
                        <a:rPr sz="900" spc="-217" baseline="13888" dirty="0">
                          <a:solidFill>
                            <a:srgbClr val="221815"/>
                          </a:solidFill>
                          <a:latin typeface="AoyagiKouzanFontT"/>
                          <a:cs typeface="AoyagiKouzanFontT"/>
                        </a:rPr>
                        <a:t>(</a:t>
                      </a:r>
                      <a:r>
                        <a:rPr sz="900" spc="-240" baseline="13888" dirty="0">
                          <a:solidFill>
                            <a:srgbClr val="221815"/>
                          </a:solidFill>
                          <a:latin typeface="AoyagiKouzanFontT"/>
                          <a:cs typeface="AoyagiKouzanFontT"/>
                        </a:rPr>
                        <a:t> </a:t>
                      </a:r>
                      <a:r>
                        <a:rPr sz="900" baseline="13888" dirty="0">
                          <a:solidFill>
                            <a:srgbClr val="221815"/>
                          </a:solidFill>
                          <a:latin typeface="AoyagiKouzanFontT"/>
                          <a:cs typeface="AoyagiKouzanFontT"/>
                        </a:rPr>
                        <a:t>税</a:t>
                      </a:r>
                      <a:r>
                        <a:rPr sz="900" spc="75" baseline="13888" dirty="0">
                          <a:solidFill>
                            <a:srgbClr val="221815"/>
                          </a:solidFill>
                          <a:latin typeface="AoyagiKouzanFontT"/>
                          <a:cs typeface="AoyagiKouzanFontT"/>
                        </a:rPr>
                        <a:t>別</a:t>
                      </a:r>
                      <a:r>
                        <a:rPr sz="900" spc="-75" baseline="13888" dirty="0">
                          <a:solidFill>
                            <a:srgbClr val="221815"/>
                          </a:solidFill>
                          <a:latin typeface="AoyagiKouzanFontT"/>
                          <a:cs typeface="AoyagiKouzanFontT"/>
                        </a:rPr>
                        <a:t>)</a:t>
                      </a:r>
                      <a:r>
                        <a:rPr sz="900" spc="-225" baseline="13888" dirty="0">
                          <a:solidFill>
                            <a:srgbClr val="221815"/>
                          </a:solidFill>
                          <a:latin typeface="AoyagiKouzanFontT"/>
                          <a:cs typeface="AoyagiKouzanFontT"/>
                        </a:rPr>
                        <a:t> </a:t>
                      </a:r>
                      <a:endParaRPr sz="900" baseline="13888">
                        <a:latin typeface="AoyagiKouzanFontT"/>
                        <a:cs typeface="AoyagiKouzanFontT"/>
                      </a:endParaRPr>
                    </a:p>
                  </a:txBody>
                  <a:tcPr marL="0" marR="0" marT="38100" marB="0">
                    <a:lnR w="6350">
                      <a:solidFill>
                        <a:srgbClr val="009944"/>
                      </a:solidFill>
                      <a:prstDash val="solid"/>
                    </a:lnR>
                    <a:lnT w="3175">
                      <a:solidFill>
                        <a:srgbClr val="009944"/>
                      </a:solidFill>
                      <a:prstDash val="solid"/>
                    </a:lnT>
                    <a:lnB w="3175">
                      <a:solidFill>
                        <a:srgbClr val="009944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2615">
                <a:tc>
                  <a:txBody>
                    <a:bodyPr/>
                    <a:lstStyle/>
                    <a:p>
                      <a:pPr marR="14604" algn="ctr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800" spc="-30" dirty="0">
                          <a:solidFill>
                            <a:srgbClr val="FFFFFF"/>
                          </a:solidFill>
                          <a:latin typeface="AoyagiKouzanFontT"/>
                          <a:cs typeface="AoyagiKouzanFontT"/>
                        </a:rPr>
                        <a:t>お寺様の手配</a:t>
                      </a:r>
                      <a:endParaRPr sz="800">
                        <a:latin typeface="AoyagiKouzanFontT"/>
                        <a:cs typeface="AoyagiKouzanFontT"/>
                      </a:endParaRPr>
                    </a:p>
                  </a:txBody>
                  <a:tcPr marL="0" marR="0" marT="54610" marB="0">
                    <a:lnT w="3175">
                      <a:solidFill>
                        <a:srgbClr val="FFFFFF"/>
                      </a:solidFill>
                      <a:prstDash val="solid"/>
                    </a:lnT>
                    <a:solidFill>
                      <a:srgbClr val="009944"/>
                    </a:solidFill>
                  </a:tcPr>
                </a:tc>
                <a:tc>
                  <a:txBody>
                    <a:bodyPr/>
                    <a:lstStyle/>
                    <a:p>
                      <a:pPr marR="29845" algn="r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800" spc="-5" dirty="0">
                          <a:solidFill>
                            <a:srgbClr val="221815"/>
                          </a:solidFill>
                          <a:latin typeface="AoyagiKouzanFontT"/>
                          <a:cs typeface="AoyagiKouzanFontT"/>
                        </a:rPr>
                        <a:t>１回</a:t>
                      </a:r>
                      <a:endParaRPr sz="800">
                        <a:latin typeface="AoyagiKouzanFontT"/>
                        <a:cs typeface="AoyagiKouzanFontT"/>
                      </a:endParaRPr>
                    </a:p>
                  </a:txBody>
                  <a:tcPr marL="0" marR="0" marT="57785" marB="0">
                    <a:lnT w="3175">
                      <a:solidFill>
                        <a:srgbClr val="009944"/>
                      </a:solidFill>
                      <a:prstDash val="solid"/>
                    </a:lnT>
                    <a:lnB w="3175">
                      <a:solidFill>
                        <a:srgbClr val="009944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83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100" spc="-75" dirty="0">
                          <a:solidFill>
                            <a:srgbClr val="221815"/>
                          </a:solidFill>
                          <a:latin typeface="AoyagiKouzanFontT"/>
                          <a:cs typeface="AoyagiKouzanFontT"/>
                        </a:rPr>
                        <a:t>15.000</a:t>
                      </a:r>
                      <a:r>
                        <a:rPr sz="1100" spc="-285" dirty="0">
                          <a:solidFill>
                            <a:srgbClr val="221815"/>
                          </a:solidFill>
                          <a:latin typeface="AoyagiKouzanFontT"/>
                          <a:cs typeface="AoyagiKouzanFontT"/>
                        </a:rPr>
                        <a:t> </a:t>
                      </a:r>
                      <a:r>
                        <a:rPr sz="1200" baseline="3472" dirty="0">
                          <a:solidFill>
                            <a:srgbClr val="221815"/>
                          </a:solidFill>
                          <a:latin typeface="AoyagiKouzanFontT"/>
                          <a:cs typeface="AoyagiKouzanFontT"/>
                        </a:rPr>
                        <a:t>円</a:t>
                      </a:r>
                      <a:endParaRPr sz="1200" baseline="3472">
                        <a:latin typeface="AoyagiKouzanFontT"/>
                        <a:cs typeface="AoyagiKouzanFontT"/>
                      </a:endParaRPr>
                    </a:p>
                  </a:txBody>
                  <a:tcPr marL="0" marR="0" marT="34290" marB="0">
                    <a:lnR w="6350">
                      <a:solidFill>
                        <a:srgbClr val="009944"/>
                      </a:solidFill>
                      <a:prstDash val="solid"/>
                    </a:lnR>
                    <a:lnT w="3175">
                      <a:solidFill>
                        <a:srgbClr val="009944"/>
                      </a:solidFill>
                      <a:prstDash val="solid"/>
                    </a:lnT>
                    <a:lnB w="3175">
                      <a:solidFill>
                        <a:srgbClr val="009944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22" name="object 122"/>
          <p:cNvGraphicFramePr>
            <a:graphicFrameLocks noGrp="1"/>
          </p:cNvGraphicFramePr>
          <p:nvPr/>
        </p:nvGraphicFramePr>
        <p:xfrm>
          <a:off x="5170258" y="4037990"/>
          <a:ext cx="2805427" cy="7595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168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02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94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788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54063">
                <a:tc>
                  <a:txBody>
                    <a:bodyPr/>
                    <a:lstStyle/>
                    <a:p>
                      <a:pPr marL="45085" algn="ctr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sz="800" spc="-250" dirty="0">
                          <a:solidFill>
                            <a:srgbClr val="FFFFFF"/>
                          </a:solidFill>
                          <a:latin typeface="AoyagiKouzanFontT"/>
                          <a:cs typeface="AoyagiKouzanFontT"/>
                        </a:rPr>
                        <a:t>０～１</a:t>
                      </a:r>
                      <a:r>
                        <a:rPr sz="800" spc="-160" dirty="0">
                          <a:solidFill>
                            <a:srgbClr val="FFFFFF"/>
                          </a:solidFill>
                          <a:latin typeface="AoyagiKouzanFontT"/>
                          <a:cs typeface="AoyagiKouzanFontT"/>
                        </a:rPr>
                        <a:t>㎡</a:t>
                      </a:r>
                      <a:r>
                        <a:rPr sz="750" baseline="5555" dirty="0">
                          <a:solidFill>
                            <a:srgbClr val="FFFFFF"/>
                          </a:solidFill>
                          <a:latin typeface="AoyagiKouzanFontT"/>
                          <a:cs typeface="AoyagiKouzanFontT"/>
                        </a:rPr>
                        <a:t>未満</a:t>
                      </a:r>
                      <a:endParaRPr sz="750" baseline="5555">
                        <a:latin typeface="AoyagiKouzanFontT"/>
                        <a:cs typeface="AoyagiKouzanFontT"/>
                      </a:endParaRPr>
                    </a:p>
                  </a:txBody>
                  <a:tcPr marL="0" marR="0" marT="55880" marB="0"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009944"/>
                    </a:solidFill>
                  </a:tcPr>
                </a:tc>
                <a:tc>
                  <a:txBody>
                    <a:bodyPr/>
                    <a:lstStyle/>
                    <a:p>
                      <a:pPr marR="3810" algn="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100" spc="-70" dirty="0">
                          <a:solidFill>
                            <a:srgbClr val="221815"/>
                          </a:solidFill>
                          <a:latin typeface="AoyagiKouzanFontT"/>
                          <a:cs typeface="AoyagiKouzanFontT"/>
                        </a:rPr>
                        <a:t>180.000</a:t>
                      </a:r>
                      <a:r>
                        <a:rPr sz="1100" spc="-360" dirty="0">
                          <a:solidFill>
                            <a:srgbClr val="221815"/>
                          </a:solidFill>
                          <a:latin typeface="AoyagiKouzanFontT"/>
                          <a:cs typeface="AoyagiKouzanFontT"/>
                        </a:rPr>
                        <a:t> </a:t>
                      </a:r>
                      <a:r>
                        <a:rPr sz="1200" spc="209" baseline="3472" dirty="0">
                          <a:solidFill>
                            <a:srgbClr val="221815"/>
                          </a:solidFill>
                          <a:latin typeface="AoyagiKouzanFontT"/>
                          <a:cs typeface="AoyagiKouzanFontT"/>
                        </a:rPr>
                        <a:t>円</a:t>
                      </a:r>
                      <a:r>
                        <a:rPr sz="900" spc="-217" baseline="13888" dirty="0">
                          <a:solidFill>
                            <a:srgbClr val="221815"/>
                          </a:solidFill>
                          <a:latin typeface="AoyagiKouzanFontT"/>
                          <a:cs typeface="AoyagiKouzanFontT"/>
                        </a:rPr>
                        <a:t>(</a:t>
                      </a:r>
                      <a:r>
                        <a:rPr sz="900" spc="-322" baseline="13888" dirty="0">
                          <a:solidFill>
                            <a:srgbClr val="221815"/>
                          </a:solidFill>
                          <a:latin typeface="AoyagiKouzanFontT"/>
                          <a:cs typeface="AoyagiKouzanFontT"/>
                        </a:rPr>
                        <a:t> </a:t>
                      </a:r>
                      <a:r>
                        <a:rPr sz="900" spc="-67" baseline="13888" dirty="0">
                          <a:solidFill>
                            <a:srgbClr val="221815"/>
                          </a:solidFill>
                          <a:latin typeface="AoyagiKouzanFontT"/>
                          <a:cs typeface="AoyagiKouzanFontT"/>
                        </a:rPr>
                        <a:t>税</a:t>
                      </a:r>
                      <a:r>
                        <a:rPr sz="900" spc="7" baseline="13888" dirty="0">
                          <a:solidFill>
                            <a:srgbClr val="221815"/>
                          </a:solidFill>
                          <a:latin typeface="AoyagiKouzanFontT"/>
                          <a:cs typeface="AoyagiKouzanFontT"/>
                        </a:rPr>
                        <a:t>別</a:t>
                      </a:r>
                      <a:r>
                        <a:rPr sz="900" spc="-75" baseline="13888" dirty="0">
                          <a:solidFill>
                            <a:srgbClr val="221815"/>
                          </a:solidFill>
                          <a:latin typeface="AoyagiKouzanFontT"/>
                          <a:cs typeface="AoyagiKouzanFontT"/>
                        </a:rPr>
                        <a:t>)</a:t>
                      </a:r>
                      <a:r>
                        <a:rPr sz="900" spc="-292" baseline="13888" dirty="0">
                          <a:solidFill>
                            <a:srgbClr val="221815"/>
                          </a:solidFill>
                          <a:latin typeface="AoyagiKouzanFontT"/>
                          <a:cs typeface="AoyagiKouzanFontT"/>
                        </a:rPr>
                        <a:t> </a:t>
                      </a:r>
                      <a:endParaRPr sz="900" baseline="13888">
                        <a:latin typeface="AoyagiKouzanFontT"/>
                        <a:cs typeface="AoyagiKouzanFontT"/>
                      </a:endParaRPr>
                    </a:p>
                  </a:txBody>
                  <a:tcPr marL="0" marR="0" marT="38100" marB="0">
                    <a:lnR w="6350">
                      <a:solidFill>
                        <a:srgbClr val="8FC31F"/>
                      </a:solidFill>
                      <a:prstDash val="solid"/>
                    </a:lnR>
                    <a:lnT w="3175">
                      <a:solidFill>
                        <a:srgbClr val="009944"/>
                      </a:solidFill>
                      <a:prstDash val="solid"/>
                    </a:lnT>
                    <a:lnB w="3175">
                      <a:solidFill>
                        <a:srgbClr val="009944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r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sz="800" spc="-25" dirty="0">
                          <a:solidFill>
                            <a:srgbClr val="FFFFFF"/>
                          </a:solidFill>
                          <a:latin typeface="AoyagiKouzanFontT"/>
                          <a:cs typeface="AoyagiKouzanFontT"/>
                        </a:rPr>
                        <a:t>１～２</a:t>
                      </a:r>
                      <a:r>
                        <a:rPr sz="800" spc="85" dirty="0">
                          <a:solidFill>
                            <a:srgbClr val="FFFFFF"/>
                          </a:solidFill>
                          <a:latin typeface="AoyagiKouzanFontT"/>
                          <a:cs typeface="AoyagiKouzanFontT"/>
                        </a:rPr>
                        <a:t>㎡</a:t>
                      </a:r>
                      <a:r>
                        <a:rPr sz="500" dirty="0">
                          <a:solidFill>
                            <a:srgbClr val="FFFFFF"/>
                          </a:solidFill>
                          <a:latin typeface="AoyagiKouzanFontT"/>
                          <a:cs typeface="AoyagiKouzanFontT"/>
                        </a:rPr>
                        <a:t>未満</a:t>
                      </a:r>
                      <a:endParaRPr sz="500">
                        <a:latin typeface="AoyagiKouzanFontT"/>
                        <a:cs typeface="AoyagiKouzanFontT"/>
                      </a:endParaRPr>
                    </a:p>
                  </a:txBody>
                  <a:tcPr marL="0" marR="0" marT="55880" marB="0">
                    <a:lnL w="6350">
                      <a:solidFill>
                        <a:srgbClr val="8FC31F"/>
                      </a:solidFill>
                      <a:prstDash val="solid"/>
                    </a:lnL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009944"/>
                    </a:solidFill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100" spc="-70" dirty="0">
                          <a:solidFill>
                            <a:srgbClr val="221815"/>
                          </a:solidFill>
                          <a:latin typeface="AoyagiKouzanFontT"/>
                          <a:cs typeface="AoyagiKouzanFontT"/>
                        </a:rPr>
                        <a:t>200.000</a:t>
                      </a:r>
                      <a:r>
                        <a:rPr sz="1100" spc="-434" dirty="0">
                          <a:solidFill>
                            <a:srgbClr val="221815"/>
                          </a:solidFill>
                          <a:latin typeface="AoyagiKouzanFontT"/>
                          <a:cs typeface="AoyagiKouzanFontT"/>
                        </a:rPr>
                        <a:t> </a:t>
                      </a:r>
                      <a:r>
                        <a:rPr sz="1200" spc="209" baseline="3472" dirty="0">
                          <a:solidFill>
                            <a:srgbClr val="221815"/>
                          </a:solidFill>
                          <a:latin typeface="AoyagiKouzanFontT"/>
                          <a:cs typeface="AoyagiKouzanFontT"/>
                        </a:rPr>
                        <a:t>円</a:t>
                      </a:r>
                      <a:r>
                        <a:rPr sz="900" spc="-217" baseline="13888" dirty="0">
                          <a:solidFill>
                            <a:srgbClr val="221815"/>
                          </a:solidFill>
                          <a:latin typeface="AoyagiKouzanFontT"/>
                          <a:cs typeface="AoyagiKouzanFontT"/>
                        </a:rPr>
                        <a:t>(</a:t>
                      </a:r>
                      <a:r>
                        <a:rPr sz="900" spc="-315" baseline="13888" dirty="0">
                          <a:solidFill>
                            <a:srgbClr val="221815"/>
                          </a:solidFill>
                          <a:latin typeface="AoyagiKouzanFontT"/>
                          <a:cs typeface="AoyagiKouzanFontT"/>
                        </a:rPr>
                        <a:t> </a:t>
                      </a:r>
                      <a:r>
                        <a:rPr sz="900" spc="-67" baseline="13888" dirty="0">
                          <a:solidFill>
                            <a:srgbClr val="221815"/>
                          </a:solidFill>
                          <a:latin typeface="AoyagiKouzanFontT"/>
                          <a:cs typeface="AoyagiKouzanFontT"/>
                        </a:rPr>
                        <a:t>税</a:t>
                      </a:r>
                      <a:r>
                        <a:rPr sz="900" spc="7" baseline="13888" dirty="0">
                          <a:solidFill>
                            <a:srgbClr val="221815"/>
                          </a:solidFill>
                          <a:latin typeface="AoyagiKouzanFontT"/>
                          <a:cs typeface="AoyagiKouzanFontT"/>
                        </a:rPr>
                        <a:t>別</a:t>
                      </a:r>
                      <a:r>
                        <a:rPr sz="900" spc="-75" baseline="13888" dirty="0">
                          <a:solidFill>
                            <a:srgbClr val="221815"/>
                          </a:solidFill>
                          <a:latin typeface="AoyagiKouzanFontT"/>
                          <a:cs typeface="AoyagiKouzanFontT"/>
                        </a:rPr>
                        <a:t>)</a:t>
                      </a:r>
                      <a:r>
                        <a:rPr sz="900" spc="-292" baseline="13888" dirty="0">
                          <a:solidFill>
                            <a:srgbClr val="221815"/>
                          </a:solidFill>
                          <a:latin typeface="AoyagiKouzanFontT"/>
                          <a:cs typeface="AoyagiKouzanFontT"/>
                        </a:rPr>
                        <a:t> </a:t>
                      </a:r>
                      <a:endParaRPr sz="900" baseline="13888">
                        <a:latin typeface="AoyagiKouzanFontT"/>
                        <a:cs typeface="AoyagiKouzanFontT"/>
                      </a:endParaRPr>
                    </a:p>
                  </a:txBody>
                  <a:tcPr marL="0" marR="0" marT="38100" marB="0">
                    <a:lnR w="6350">
                      <a:solidFill>
                        <a:srgbClr val="009944"/>
                      </a:solidFill>
                      <a:prstDash val="solid"/>
                    </a:lnR>
                    <a:lnT w="3175">
                      <a:solidFill>
                        <a:srgbClr val="009944"/>
                      </a:solidFill>
                      <a:prstDash val="solid"/>
                    </a:lnT>
                    <a:lnB w="3175">
                      <a:solidFill>
                        <a:srgbClr val="009944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1409">
                <a:tc>
                  <a:txBody>
                    <a:bodyPr/>
                    <a:lstStyle/>
                    <a:p>
                      <a:pPr marL="40005" algn="ctr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sz="800" spc="-229" dirty="0">
                          <a:solidFill>
                            <a:srgbClr val="FFFFFF"/>
                          </a:solidFill>
                          <a:latin typeface="AoyagiKouzanFontT"/>
                          <a:cs typeface="AoyagiKouzanFontT"/>
                        </a:rPr>
                        <a:t>２～３</a:t>
                      </a:r>
                      <a:r>
                        <a:rPr sz="800" spc="-180" dirty="0">
                          <a:solidFill>
                            <a:srgbClr val="FFFFFF"/>
                          </a:solidFill>
                          <a:latin typeface="AoyagiKouzanFontT"/>
                          <a:cs typeface="AoyagiKouzanFontT"/>
                        </a:rPr>
                        <a:t>㎡</a:t>
                      </a:r>
                      <a:r>
                        <a:rPr sz="750" baseline="5555" dirty="0">
                          <a:solidFill>
                            <a:srgbClr val="FFFFFF"/>
                          </a:solidFill>
                          <a:latin typeface="AoyagiKouzanFontT"/>
                          <a:cs typeface="AoyagiKouzanFontT"/>
                        </a:rPr>
                        <a:t>未満</a:t>
                      </a:r>
                      <a:endParaRPr sz="750" baseline="5555">
                        <a:latin typeface="AoyagiKouzanFontT"/>
                        <a:cs typeface="AoyagiKouzanFontT"/>
                      </a:endParaRPr>
                    </a:p>
                  </a:txBody>
                  <a:tcPr marL="0" marR="0" marT="55880" marB="0"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009944"/>
                    </a:solidFill>
                  </a:tcPr>
                </a:tc>
                <a:tc>
                  <a:txBody>
                    <a:bodyPr/>
                    <a:lstStyle/>
                    <a:p>
                      <a:pPr marR="3810" algn="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100" spc="-70" dirty="0">
                          <a:solidFill>
                            <a:srgbClr val="221815"/>
                          </a:solidFill>
                          <a:latin typeface="AoyagiKouzanFontT"/>
                          <a:cs typeface="AoyagiKouzanFontT"/>
                        </a:rPr>
                        <a:t>230.000</a:t>
                      </a:r>
                      <a:r>
                        <a:rPr sz="1100" spc="-355" dirty="0">
                          <a:solidFill>
                            <a:srgbClr val="221815"/>
                          </a:solidFill>
                          <a:latin typeface="AoyagiKouzanFontT"/>
                          <a:cs typeface="AoyagiKouzanFontT"/>
                        </a:rPr>
                        <a:t> </a:t>
                      </a:r>
                      <a:r>
                        <a:rPr sz="1200" spc="209" baseline="6944" dirty="0">
                          <a:solidFill>
                            <a:srgbClr val="221815"/>
                          </a:solidFill>
                          <a:latin typeface="AoyagiKouzanFontT"/>
                          <a:cs typeface="AoyagiKouzanFontT"/>
                        </a:rPr>
                        <a:t>円</a:t>
                      </a:r>
                      <a:r>
                        <a:rPr sz="900" spc="-217" baseline="18518" dirty="0">
                          <a:solidFill>
                            <a:srgbClr val="221815"/>
                          </a:solidFill>
                          <a:latin typeface="AoyagiKouzanFontT"/>
                          <a:cs typeface="AoyagiKouzanFontT"/>
                        </a:rPr>
                        <a:t>(</a:t>
                      </a:r>
                      <a:r>
                        <a:rPr sz="900" spc="-322" baseline="18518" dirty="0">
                          <a:solidFill>
                            <a:srgbClr val="221815"/>
                          </a:solidFill>
                          <a:latin typeface="AoyagiKouzanFontT"/>
                          <a:cs typeface="AoyagiKouzanFontT"/>
                        </a:rPr>
                        <a:t> </a:t>
                      </a:r>
                      <a:r>
                        <a:rPr sz="900" spc="-67" baseline="18518" dirty="0">
                          <a:solidFill>
                            <a:srgbClr val="221815"/>
                          </a:solidFill>
                          <a:latin typeface="AoyagiKouzanFontT"/>
                          <a:cs typeface="AoyagiKouzanFontT"/>
                        </a:rPr>
                        <a:t>税</a:t>
                      </a:r>
                      <a:r>
                        <a:rPr sz="900" spc="7" baseline="18518" dirty="0">
                          <a:solidFill>
                            <a:srgbClr val="221815"/>
                          </a:solidFill>
                          <a:latin typeface="AoyagiKouzanFontT"/>
                          <a:cs typeface="AoyagiKouzanFontT"/>
                        </a:rPr>
                        <a:t>別</a:t>
                      </a:r>
                      <a:r>
                        <a:rPr sz="900" spc="-75" baseline="18518" dirty="0">
                          <a:solidFill>
                            <a:srgbClr val="221815"/>
                          </a:solidFill>
                          <a:latin typeface="AoyagiKouzanFontT"/>
                          <a:cs typeface="AoyagiKouzanFontT"/>
                        </a:rPr>
                        <a:t>)</a:t>
                      </a:r>
                      <a:r>
                        <a:rPr sz="900" spc="-292" baseline="18518" dirty="0">
                          <a:solidFill>
                            <a:srgbClr val="221815"/>
                          </a:solidFill>
                          <a:latin typeface="AoyagiKouzanFontT"/>
                          <a:cs typeface="AoyagiKouzanFontT"/>
                        </a:rPr>
                        <a:t> </a:t>
                      </a:r>
                      <a:endParaRPr sz="900" baseline="18518">
                        <a:latin typeface="AoyagiKouzanFontT"/>
                        <a:cs typeface="AoyagiKouzanFontT"/>
                      </a:endParaRPr>
                    </a:p>
                  </a:txBody>
                  <a:tcPr marL="0" marR="0" marT="38100" marB="0">
                    <a:lnR w="6350">
                      <a:solidFill>
                        <a:srgbClr val="8FC31F"/>
                      </a:solidFill>
                      <a:prstDash val="solid"/>
                    </a:lnR>
                    <a:lnT w="3175">
                      <a:solidFill>
                        <a:srgbClr val="009944"/>
                      </a:solidFill>
                      <a:prstDash val="solid"/>
                    </a:lnT>
                    <a:lnB w="3175">
                      <a:solidFill>
                        <a:srgbClr val="009944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20955" algn="r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sz="800" spc="-50" dirty="0">
                          <a:solidFill>
                            <a:srgbClr val="FFFFFF"/>
                          </a:solidFill>
                          <a:latin typeface="AoyagiKouzanFontT"/>
                          <a:cs typeface="AoyagiKouzanFontT"/>
                        </a:rPr>
                        <a:t>３～４</a:t>
                      </a:r>
                      <a:r>
                        <a:rPr sz="800" spc="75" dirty="0">
                          <a:solidFill>
                            <a:srgbClr val="FFFFFF"/>
                          </a:solidFill>
                          <a:latin typeface="AoyagiKouzanFontT"/>
                          <a:cs typeface="AoyagiKouzanFontT"/>
                        </a:rPr>
                        <a:t>㎡</a:t>
                      </a:r>
                      <a:r>
                        <a:rPr sz="750" baseline="5555" dirty="0">
                          <a:solidFill>
                            <a:srgbClr val="FFFFFF"/>
                          </a:solidFill>
                          <a:latin typeface="AoyagiKouzanFontT"/>
                          <a:cs typeface="AoyagiKouzanFontT"/>
                        </a:rPr>
                        <a:t>未満</a:t>
                      </a:r>
                      <a:endParaRPr sz="750" baseline="5555">
                        <a:latin typeface="AoyagiKouzanFontT"/>
                        <a:cs typeface="AoyagiKouzanFontT"/>
                      </a:endParaRPr>
                    </a:p>
                  </a:txBody>
                  <a:tcPr marL="0" marR="0" marT="55880" marB="0">
                    <a:lnL w="6350">
                      <a:solidFill>
                        <a:srgbClr val="8FC31F"/>
                      </a:solidFill>
                      <a:prstDash val="solid"/>
                    </a:lnL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009944"/>
                    </a:solidFill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100" spc="-55" dirty="0">
                          <a:solidFill>
                            <a:srgbClr val="221815"/>
                          </a:solidFill>
                          <a:latin typeface="AoyagiKouzanFontT"/>
                          <a:cs typeface="AoyagiKouzanFontT"/>
                        </a:rPr>
                        <a:t>265.000</a:t>
                      </a:r>
                      <a:r>
                        <a:rPr sz="1200" spc="209" baseline="6944" dirty="0">
                          <a:solidFill>
                            <a:srgbClr val="221815"/>
                          </a:solidFill>
                          <a:latin typeface="AoyagiKouzanFontT"/>
                          <a:cs typeface="AoyagiKouzanFontT"/>
                        </a:rPr>
                        <a:t>円</a:t>
                      </a:r>
                      <a:r>
                        <a:rPr sz="900" spc="-217" baseline="18518" dirty="0">
                          <a:solidFill>
                            <a:srgbClr val="221815"/>
                          </a:solidFill>
                          <a:latin typeface="AoyagiKouzanFontT"/>
                          <a:cs typeface="AoyagiKouzanFontT"/>
                        </a:rPr>
                        <a:t>(</a:t>
                      </a:r>
                      <a:r>
                        <a:rPr sz="900" spc="-330" baseline="18518" dirty="0">
                          <a:solidFill>
                            <a:srgbClr val="221815"/>
                          </a:solidFill>
                          <a:latin typeface="AoyagiKouzanFontT"/>
                          <a:cs typeface="AoyagiKouzanFontT"/>
                        </a:rPr>
                        <a:t> </a:t>
                      </a:r>
                      <a:r>
                        <a:rPr sz="900" spc="-67" baseline="18518" dirty="0">
                          <a:solidFill>
                            <a:srgbClr val="221815"/>
                          </a:solidFill>
                          <a:latin typeface="AoyagiKouzanFontT"/>
                          <a:cs typeface="AoyagiKouzanFontT"/>
                        </a:rPr>
                        <a:t>税</a:t>
                      </a:r>
                      <a:r>
                        <a:rPr sz="900" spc="7" baseline="18518" dirty="0">
                          <a:solidFill>
                            <a:srgbClr val="221815"/>
                          </a:solidFill>
                          <a:latin typeface="AoyagiKouzanFontT"/>
                          <a:cs typeface="AoyagiKouzanFontT"/>
                        </a:rPr>
                        <a:t>別</a:t>
                      </a:r>
                      <a:r>
                        <a:rPr sz="900" spc="-75" baseline="18518" dirty="0">
                          <a:solidFill>
                            <a:srgbClr val="221815"/>
                          </a:solidFill>
                          <a:latin typeface="AoyagiKouzanFontT"/>
                          <a:cs typeface="AoyagiKouzanFontT"/>
                        </a:rPr>
                        <a:t>)</a:t>
                      </a:r>
                      <a:r>
                        <a:rPr sz="900" spc="-292" baseline="18518" dirty="0">
                          <a:solidFill>
                            <a:srgbClr val="221815"/>
                          </a:solidFill>
                          <a:latin typeface="AoyagiKouzanFontT"/>
                          <a:cs typeface="AoyagiKouzanFontT"/>
                        </a:rPr>
                        <a:t> </a:t>
                      </a:r>
                      <a:endParaRPr sz="900" baseline="18518">
                        <a:latin typeface="AoyagiKouzanFontT"/>
                        <a:cs typeface="AoyagiKouzanFontT"/>
                      </a:endParaRPr>
                    </a:p>
                  </a:txBody>
                  <a:tcPr marL="0" marR="0" marT="38100" marB="0">
                    <a:lnR w="6350">
                      <a:solidFill>
                        <a:srgbClr val="009944"/>
                      </a:solidFill>
                      <a:prstDash val="solid"/>
                    </a:lnR>
                    <a:lnT w="3175">
                      <a:solidFill>
                        <a:srgbClr val="009944"/>
                      </a:solidFill>
                      <a:prstDash val="solid"/>
                    </a:lnT>
                    <a:lnB w="3175">
                      <a:solidFill>
                        <a:srgbClr val="009944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4063">
                <a:tc>
                  <a:txBody>
                    <a:bodyPr/>
                    <a:lstStyle/>
                    <a:p>
                      <a:pPr marL="38100" algn="ctr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sz="800" spc="-229" dirty="0">
                          <a:solidFill>
                            <a:srgbClr val="FFFFFF"/>
                          </a:solidFill>
                          <a:latin typeface="AoyagiKouzanFontT"/>
                          <a:cs typeface="AoyagiKouzanFontT"/>
                        </a:rPr>
                        <a:t>４～５</a:t>
                      </a:r>
                      <a:r>
                        <a:rPr sz="800" spc="-175" dirty="0">
                          <a:solidFill>
                            <a:srgbClr val="FFFFFF"/>
                          </a:solidFill>
                          <a:latin typeface="AoyagiKouzanFontT"/>
                          <a:cs typeface="AoyagiKouzanFontT"/>
                        </a:rPr>
                        <a:t>㎡</a:t>
                      </a:r>
                      <a:r>
                        <a:rPr sz="750" baseline="5555" dirty="0">
                          <a:solidFill>
                            <a:srgbClr val="FFFFFF"/>
                          </a:solidFill>
                          <a:latin typeface="AoyagiKouzanFontT"/>
                          <a:cs typeface="AoyagiKouzanFontT"/>
                        </a:rPr>
                        <a:t>未満</a:t>
                      </a:r>
                      <a:endParaRPr sz="750" baseline="5555">
                        <a:latin typeface="AoyagiKouzanFontT"/>
                        <a:cs typeface="AoyagiKouzanFontT"/>
                      </a:endParaRPr>
                    </a:p>
                  </a:txBody>
                  <a:tcPr marL="0" marR="0" marT="55880" marB="0">
                    <a:lnT w="3175">
                      <a:solidFill>
                        <a:srgbClr val="FFFFFF"/>
                      </a:solidFill>
                      <a:prstDash val="solid"/>
                    </a:lnT>
                    <a:solidFill>
                      <a:srgbClr val="009944"/>
                    </a:solidFill>
                  </a:tcPr>
                </a:tc>
                <a:tc>
                  <a:txBody>
                    <a:bodyPr/>
                    <a:lstStyle/>
                    <a:p>
                      <a:pPr marR="3810" algn="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100" spc="-70" dirty="0">
                          <a:solidFill>
                            <a:srgbClr val="221815"/>
                          </a:solidFill>
                          <a:latin typeface="AoyagiKouzanFontT"/>
                          <a:cs typeface="AoyagiKouzanFontT"/>
                        </a:rPr>
                        <a:t>300.000</a:t>
                      </a:r>
                      <a:r>
                        <a:rPr sz="1100" spc="-350" dirty="0">
                          <a:solidFill>
                            <a:srgbClr val="221815"/>
                          </a:solidFill>
                          <a:latin typeface="AoyagiKouzanFontT"/>
                          <a:cs typeface="AoyagiKouzanFontT"/>
                        </a:rPr>
                        <a:t> </a:t>
                      </a:r>
                      <a:r>
                        <a:rPr sz="1200" spc="209" baseline="6944" dirty="0">
                          <a:solidFill>
                            <a:srgbClr val="221815"/>
                          </a:solidFill>
                          <a:latin typeface="AoyagiKouzanFontT"/>
                          <a:cs typeface="AoyagiKouzanFontT"/>
                        </a:rPr>
                        <a:t>円</a:t>
                      </a:r>
                      <a:r>
                        <a:rPr sz="900" spc="-217" baseline="18518" dirty="0">
                          <a:solidFill>
                            <a:srgbClr val="221815"/>
                          </a:solidFill>
                          <a:latin typeface="AoyagiKouzanFontT"/>
                          <a:cs typeface="AoyagiKouzanFontT"/>
                        </a:rPr>
                        <a:t>(</a:t>
                      </a:r>
                      <a:r>
                        <a:rPr sz="900" spc="-322" baseline="18518" dirty="0">
                          <a:solidFill>
                            <a:srgbClr val="221815"/>
                          </a:solidFill>
                          <a:latin typeface="AoyagiKouzanFontT"/>
                          <a:cs typeface="AoyagiKouzanFontT"/>
                        </a:rPr>
                        <a:t> </a:t>
                      </a:r>
                      <a:r>
                        <a:rPr sz="900" spc="-67" baseline="18518" dirty="0">
                          <a:solidFill>
                            <a:srgbClr val="221815"/>
                          </a:solidFill>
                          <a:latin typeface="AoyagiKouzanFontT"/>
                          <a:cs typeface="AoyagiKouzanFontT"/>
                        </a:rPr>
                        <a:t>税</a:t>
                      </a:r>
                      <a:r>
                        <a:rPr sz="900" spc="7" baseline="18518" dirty="0">
                          <a:solidFill>
                            <a:srgbClr val="221815"/>
                          </a:solidFill>
                          <a:latin typeface="AoyagiKouzanFontT"/>
                          <a:cs typeface="AoyagiKouzanFontT"/>
                        </a:rPr>
                        <a:t>別</a:t>
                      </a:r>
                      <a:r>
                        <a:rPr sz="900" spc="-75" baseline="18518" dirty="0">
                          <a:solidFill>
                            <a:srgbClr val="221815"/>
                          </a:solidFill>
                          <a:latin typeface="AoyagiKouzanFontT"/>
                          <a:cs typeface="AoyagiKouzanFontT"/>
                        </a:rPr>
                        <a:t>)</a:t>
                      </a:r>
                      <a:r>
                        <a:rPr sz="900" spc="-292" baseline="18518" dirty="0">
                          <a:solidFill>
                            <a:srgbClr val="221815"/>
                          </a:solidFill>
                          <a:latin typeface="AoyagiKouzanFontT"/>
                          <a:cs typeface="AoyagiKouzanFontT"/>
                        </a:rPr>
                        <a:t> </a:t>
                      </a:r>
                      <a:endParaRPr sz="900" baseline="18518">
                        <a:latin typeface="AoyagiKouzanFontT"/>
                        <a:cs typeface="AoyagiKouzanFontT"/>
                      </a:endParaRPr>
                    </a:p>
                  </a:txBody>
                  <a:tcPr marL="0" marR="0" marT="38100" marB="0">
                    <a:lnR w="6350">
                      <a:solidFill>
                        <a:srgbClr val="8FC31F"/>
                      </a:solidFill>
                      <a:prstDash val="solid"/>
                    </a:lnR>
                    <a:lnT w="3175">
                      <a:solidFill>
                        <a:srgbClr val="009944"/>
                      </a:solidFill>
                      <a:prstDash val="solid"/>
                    </a:lnT>
                    <a:lnB w="3175">
                      <a:solidFill>
                        <a:srgbClr val="009944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52069" algn="r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sz="800" spc="-40" dirty="0">
                          <a:solidFill>
                            <a:srgbClr val="FFFFFF"/>
                          </a:solidFill>
                          <a:latin typeface="AoyagiKouzanFontT"/>
                          <a:cs typeface="AoyagiKouzanFontT"/>
                        </a:rPr>
                        <a:t>５</a:t>
                      </a:r>
                      <a:r>
                        <a:rPr sz="800" spc="-45" dirty="0">
                          <a:solidFill>
                            <a:srgbClr val="FFFFFF"/>
                          </a:solidFill>
                          <a:latin typeface="AoyagiKouzanFontT"/>
                          <a:cs typeface="AoyagiKouzanFontT"/>
                        </a:rPr>
                        <a:t>㎡</a:t>
                      </a:r>
                      <a:r>
                        <a:rPr sz="1050" spc="-52" baseline="3968" dirty="0">
                          <a:solidFill>
                            <a:srgbClr val="FFFFFF"/>
                          </a:solidFill>
                          <a:latin typeface="AoyagiKouzanFontT"/>
                          <a:cs typeface="AoyagiKouzanFontT"/>
                        </a:rPr>
                        <a:t>以上～</a:t>
                      </a:r>
                      <a:endParaRPr sz="1050" baseline="3968">
                        <a:latin typeface="AoyagiKouzanFontT"/>
                        <a:cs typeface="AoyagiKouzanFontT"/>
                      </a:endParaRPr>
                    </a:p>
                  </a:txBody>
                  <a:tcPr marL="0" marR="0" marT="55880" marB="0">
                    <a:lnL w="6350">
                      <a:solidFill>
                        <a:srgbClr val="8FC31F"/>
                      </a:solidFill>
                      <a:prstDash val="solid"/>
                    </a:lnL>
                    <a:lnT w="3175">
                      <a:solidFill>
                        <a:srgbClr val="FFFFFF"/>
                      </a:solidFill>
                      <a:prstDash val="solid"/>
                    </a:lnT>
                    <a:solidFill>
                      <a:srgbClr val="009944"/>
                    </a:solidFill>
                  </a:tcPr>
                </a:tc>
                <a:tc>
                  <a:txBody>
                    <a:bodyPr/>
                    <a:lstStyle/>
                    <a:p>
                      <a:pPr marR="22225" algn="ctr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800" dirty="0">
                          <a:solidFill>
                            <a:srgbClr val="221815"/>
                          </a:solidFill>
                          <a:latin typeface="AoyagiKouzanFontT"/>
                          <a:cs typeface="AoyagiKouzanFontT"/>
                        </a:rPr>
                        <a:t>要相談</a:t>
                      </a:r>
                      <a:endParaRPr sz="800">
                        <a:latin typeface="AoyagiKouzanFontT"/>
                        <a:cs typeface="AoyagiKouzanFontT"/>
                      </a:endParaRPr>
                    </a:p>
                  </a:txBody>
                  <a:tcPr marL="0" marR="0" marT="68580" marB="0">
                    <a:lnR w="6350">
                      <a:solidFill>
                        <a:srgbClr val="009944"/>
                      </a:solidFill>
                      <a:prstDash val="solid"/>
                    </a:lnR>
                    <a:lnT w="3175">
                      <a:solidFill>
                        <a:srgbClr val="009944"/>
                      </a:solidFill>
                      <a:prstDash val="solid"/>
                    </a:lnT>
                    <a:lnB w="3175">
                      <a:solidFill>
                        <a:srgbClr val="009944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317</Words>
  <Application>Microsoft Office PowerPoint</Application>
  <PresentationFormat>ユーザー設定</PresentationFormat>
  <Paragraphs>90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AoyagiKouzanFontT</vt:lpstr>
      <vt:lpstr>Droid Sans Fallback</vt:lpstr>
      <vt:lpstr>Calibri</vt:lpstr>
      <vt:lpstr>Times New Roman</vt:lpstr>
      <vt:lpstr>Office Theme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改葬3つ折uraのコピー</dc:title>
  <cp:lastModifiedBy>瑞光メモリー</cp:lastModifiedBy>
  <cp:revision>1</cp:revision>
  <dcterms:created xsi:type="dcterms:W3CDTF">2020-06-05T02:38:06Z</dcterms:created>
  <dcterms:modified xsi:type="dcterms:W3CDTF">2020-06-05T02:38:39Z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2020-06-05T00:00:00Z</vt:filetime>
  </property>
  <property fmtid="{D5CDD505-2E9C-101B-9397-08002B2CF9AE}" pid="3" name="Creator">
    <vt:lpwstr>Adobe Illustrator 24.1 (Windows)</vt:lpwstr>
  </property>
  <property fmtid="{D5CDD505-2E9C-101B-9397-08002B2CF9AE}" pid="4" name="LastSaved">
    <vt:filetime>2020-06-05T00:00:00Z</vt:filetime>
  </property>
</Properties>
</file>