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3106400" cy="9258300"/>
  <p:notesSz cx="13106400" cy="9258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3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70073"/>
            <a:ext cx="11140440" cy="19442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4648"/>
            <a:ext cx="9174480" cy="231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5320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49796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5548" y="795596"/>
            <a:ext cx="3497400" cy="7564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20444" y="7308393"/>
            <a:ext cx="2891790" cy="0"/>
          </a:xfrm>
          <a:custGeom>
            <a:avLst/>
            <a:gdLst/>
            <a:ahLst/>
            <a:cxnLst/>
            <a:rect l="l" t="t" r="r" b="b"/>
            <a:pathLst>
              <a:path w="2891790">
                <a:moveTo>
                  <a:pt x="0" y="0"/>
                </a:moveTo>
                <a:lnTo>
                  <a:pt x="2891421" y="0"/>
                </a:lnTo>
              </a:path>
            </a:pathLst>
          </a:custGeom>
          <a:ln w="5257">
            <a:solidFill>
              <a:srgbClr val="0010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766252" y="6444399"/>
            <a:ext cx="370065" cy="3700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194369" y="6540614"/>
            <a:ext cx="1276413" cy="1652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537902" y="6546520"/>
            <a:ext cx="97980" cy="1548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710266" y="6616014"/>
            <a:ext cx="170180" cy="22225"/>
          </a:xfrm>
          <a:custGeom>
            <a:avLst/>
            <a:gdLst/>
            <a:ahLst/>
            <a:cxnLst/>
            <a:rect l="l" t="t" r="r" b="b"/>
            <a:pathLst>
              <a:path w="170179" h="22225">
                <a:moveTo>
                  <a:pt x="13106" y="0"/>
                </a:moveTo>
                <a:lnTo>
                  <a:pt x="7861" y="0"/>
                </a:lnTo>
                <a:lnTo>
                  <a:pt x="2628" y="8686"/>
                </a:lnTo>
                <a:lnTo>
                  <a:pt x="0" y="12014"/>
                </a:lnTo>
                <a:lnTo>
                  <a:pt x="0" y="16078"/>
                </a:lnTo>
                <a:lnTo>
                  <a:pt x="3022" y="21983"/>
                </a:lnTo>
                <a:lnTo>
                  <a:pt x="7061" y="21983"/>
                </a:lnTo>
                <a:lnTo>
                  <a:pt x="10287" y="18288"/>
                </a:lnTo>
                <a:lnTo>
                  <a:pt x="11099" y="17729"/>
                </a:lnTo>
                <a:lnTo>
                  <a:pt x="25263" y="14410"/>
                </a:lnTo>
                <a:lnTo>
                  <a:pt x="47612" y="12509"/>
                </a:lnTo>
                <a:lnTo>
                  <a:pt x="68789" y="11646"/>
                </a:lnTo>
                <a:lnTo>
                  <a:pt x="79438" y="11442"/>
                </a:lnTo>
                <a:lnTo>
                  <a:pt x="93856" y="11650"/>
                </a:lnTo>
                <a:lnTo>
                  <a:pt x="116268" y="12626"/>
                </a:lnTo>
                <a:lnTo>
                  <a:pt x="146380" y="15341"/>
                </a:lnTo>
                <a:lnTo>
                  <a:pt x="157861" y="15341"/>
                </a:lnTo>
                <a:lnTo>
                  <a:pt x="158470" y="15151"/>
                </a:lnTo>
                <a:lnTo>
                  <a:pt x="170167" y="8128"/>
                </a:lnTo>
                <a:lnTo>
                  <a:pt x="170167" y="3695"/>
                </a:lnTo>
                <a:lnTo>
                  <a:pt x="93751" y="1295"/>
                </a:lnTo>
                <a:lnTo>
                  <a:pt x="72786" y="1639"/>
                </a:lnTo>
                <a:lnTo>
                  <a:pt x="39725" y="2946"/>
                </a:lnTo>
                <a:lnTo>
                  <a:pt x="21170" y="4241"/>
                </a:lnTo>
                <a:lnTo>
                  <a:pt x="16332" y="4241"/>
                </a:lnTo>
                <a:lnTo>
                  <a:pt x="15125" y="3873"/>
                </a:lnTo>
                <a:close/>
              </a:path>
            </a:pathLst>
          </a:custGeom>
          <a:solidFill>
            <a:srgbClr val="2218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141891" y="2066137"/>
            <a:ext cx="318084" cy="3180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509886" y="2148827"/>
            <a:ext cx="1239050" cy="14202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812868" y="2213648"/>
            <a:ext cx="146685" cy="19050"/>
          </a:xfrm>
          <a:custGeom>
            <a:avLst/>
            <a:gdLst/>
            <a:ahLst/>
            <a:cxnLst/>
            <a:rect l="l" t="t" r="r" b="b"/>
            <a:pathLst>
              <a:path w="146684" h="19050">
                <a:moveTo>
                  <a:pt x="11277" y="0"/>
                </a:moveTo>
                <a:lnTo>
                  <a:pt x="6756" y="0"/>
                </a:lnTo>
                <a:lnTo>
                  <a:pt x="2260" y="7467"/>
                </a:lnTo>
                <a:lnTo>
                  <a:pt x="0" y="10325"/>
                </a:lnTo>
                <a:lnTo>
                  <a:pt x="0" y="13817"/>
                </a:lnTo>
                <a:lnTo>
                  <a:pt x="2603" y="18910"/>
                </a:lnTo>
                <a:lnTo>
                  <a:pt x="6070" y="18910"/>
                </a:lnTo>
                <a:lnTo>
                  <a:pt x="8839" y="15722"/>
                </a:lnTo>
                <a:lnTo>
                  <a:pt x="9537" y="15252"/>
                </a:lnTo>
                <a:lnTo>
                  <a:pt x="21715" y="12398"/>
                </a:lnTo>
                <a:lnTo>
                  <a:pt x="40925" y="10761"/>
                </a:lnTo>
                <a:lnTo>
                  <a:pt x="59126" y="10018"/>
                </a:lnTo>
                <a:lnTo>
                  <a:pt x="68275" y="9842"/>
                </a:lnTo>
                <a:lnTo>
                  <a:pt x="80674" y="10019"/>
                </a:lnTo>
                <a:lnTo>
                  <a:pt x="99939" y="10849"/>
                </a:lnTo>
                <a:lnTo>
                  <a:pt x="122173" y="13182"/>
                </a:lnTo>
                <a:lnTo>
                  <a:pt x="135699" y="13182"/>
                </a:lnTo>
                <a:lnTo>
                  <a:pt x="146265" y="6985"/>
                </a:lnTo>
                <a:lnTo>
                  <a:pt x="146265" y="3175"/>
                </a:lnTo>
                <a:lnTo>
                  <a:pt x="80581" y="1104"/>
                </a:lnTo>
                <a:lnTo>
                  <a:pt x="62566" y="1408"/>
                </a:lnTo>
                <a:lnTo>
                  <a:pt x="34150" y="2540"/>
                </a:lnTo>
                <a:lnTo>
                  <a:pt x="18199" y="3657"/>
                </a:lnTo>
                <a:lnTo>
                  <a:pt x="14046" y="3657"/>
                </a:lnTo>
                <a:lnTo>
                  <a:pt x="12992" y="3327"/>
                </a:lnTo>
                <a:close/>
              </a:path>
            </a:pathLst>
          </a:custGeom>
          <a:solidFill>
            <a:srgbClr val="2218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52066" y="7572718"/>
            <a:ext cx="300888" cy="15886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2844914" y="8100911"/>
            <a:ext cx="721360" cy="123825"/>
          </a:xfrm>
          <a:custGeom>
            <a:avLst/>
            <a:gdLst/>
            <a:ahLst/>
            <a:cxnLst/>
            <a:rect l="l" t="t" r="r" b="b"/>
            <a:pathLst>
              <a:path w="721360" h="123825">
                <a:moveTo>
                  <a:pt x="720788" y="0"/>
                </a:moveTo>
                <a:lnTo>
                  <a:pt x="0" y="0"/>
                </a:lnTo>
                <a:lnTo>
                  <a:pt x="0" y="123786"/>
                </a:lnTo>
                <a:lnTo>
                  <a:pt x="720788" y="123786"/>
                </a:lnTo>
                <a:lnTo>
                  <a:pt x="720788" y="0"/>
                </a:lnTo>
                <a:close/>
              </a:path>
            </a:pathLst>
          </a:custGeom>
          <a:solidFill>
            <a:srgbClr val="EAE5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2844914" y="8100911"/>
            <a:ext cx="721360" cy="123825"/>
          </a:xfrm>
          <a:custGeom>
            <a:avLst/>
            <a:gdLst/>
            <a:ahLst/>
            <a:cxnLst/>
            <a:rect l="l" t="t" r="r" b="b"/>
            <a:pathLst>
              <a:path w="721360" h="123825">
                <a:moveTo>
                  <a:pt x="720788" y="123786"/>
                </a:moveTo>
                <a:lnTo>
                  <a:pt x="0" y="123786"/>
                </a:lnTo>
                <a:lnTo>
                  <a:pt x="0" y="0"/>
                </a:lnTo>
                <a:lnTo>
                  <a:pt x="720788" y="0"/>
                </a:lnTo>
                <a:lnTo>
                  <a:pt x="720788" y="123786"/>
                </a:lnTo>
                <a:close/>
              </a:path>
            </a:pathLst>
          </a:custGeom>
          <a:ln w="4114">
            <a:solidFill>
              <a:srgbClr val="2218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3594328" y="8100911"/>
            <a:ext cx="295808" cy="12378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3594328" y="8100911"/>
            <a:ext cx="295910" cy="123825"/>
          </a:xfrm>
          <a:custGeom>
            <a:avLst/>
            <a:gdLst/>
            <a:ahLst/>
            <a:cxnLst/>
            <a:rect l="l" t="t" r="r" b="b"/>
            <a:pathLst>
              <a:path w="295910" h="123825">
                <a:moveTo>
                  <a:pt x="295808" y="123786"/>
                </a:moveTo>
                <a:lnTo>
                  <a:pt x="0" y="123786"/>
                </a:lnTo>
                <a:lnTo>
                  <a:pt x="0" y="0"/>
                </a:lnTo>
                <a:lnTo>
                  <a:pt x="295808" y="0"/>
                </a:lnTo>
                <a:lnTo>
                  <a:pt x="295808" y="123786"/>
                </a:lnTo>
                <a:close/>
              </a:path>
            </a:pathLst>
          </a:custGeom>
          <a:ln w="4114">
            <a:solidFill>
              <a:srgbClr val="2218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2914180" y="8129083"/>
            <a:ext cx="463892" cy="770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3412743" y="8164225"/>
            <a:ext cx="79375" cy="10795"/>
          </a:xfrm>
          <a:custGeom>
            <a:avLst/>
            <a:gdLst/>
            <a:ahLst/>
            <a:cxnLst/>
            <a:rect l="l" t="t" r="r" b="b"/>
            <a:pathLst>
              <a:path w="79375" h="10795">
                <a:moveTo>
                  <a:pt x="6121" y="0"/>
                </a:moveTo>
                <a:lnTo>
                  <a:pt x="3670" y="0"/>
                </a:lnTo>
                <a:lnTo>
                  <a:pt x="1219" y="4051"/>
                </a:lnTo>
                <a:lnTo>
                  <a:pt x="0" y="5600"/>
                </a:lnTo>
                <a:lnTo>
                  <a:pt x="0" y="7493"/>
                </a:lnTo>
                <a:lnTo>
                  <a:pt x="1422" y="10261"/>
                </a:lnTo>
                <a:lnTo>
                  <a:pt x="3289" y="10261"/>
                </a:lnTo>
                <a:lnTo>
                  <a:pt x="5168" y="8267"/>
                </a:lnTo>
                <a:lnTo>
                  <a:pt x="11776" y="6716"/>
                </a:lnTo>
                <a:lnTo>
                  <a:pt x="22196" y="5829"/>
                </a:lnTo>
                <a:lnTo>
                  <a:pt x="32068" y="5428"/>
                </a:lnTo>
                <a:lnTo>
                  <a:pt x="46050" y="5334"/>
                </a:lnTo>
                <a:lnTo>
                  <a:pt x="55638" y="5943"/>
                </a:lnTo>
                <a:lnTo>
                  <a:pt x="66255" y="7150"/>
                </a:lnTo>
                <a:lnTo>
                  <a:pt x="73583" y="7150"/>
                </a:lnTo>
                <a:lnTo>
                  <a:pt x="79311" y="3784"/>
                </a:lnTo>
                <a:lnTo>
                  <a:pt x="79311" y="1727"/>
                </a:lnTo>
                <a:lnTo>
                  <a:pt x="43700" y="609"/>
                </a:lnTo>
                <a:lnTo>
                  <a:pt x="30352" y="787"/>
                </a:lnTo>
                <a:lnTo>
                  <a:pt x="9880" y="1981"/>
                </a:lnTo>
                <a:lnTo>
                  <a:pt x="7048" y="1816"/>
                </a:lnTo>
                <a:close/>
              </a:path>
            </a:pathLst>
          </a:custGeom>
          <a:solidFill>
            <a:srgbClr val="22181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5320" y="370332"/>
            <a:ext cx="11795760" cy="1481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5320" y="2129409"/>
            <a:ext cx="11795760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56176" y="8610219"/>
            <a:ext cx="4194048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5320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436608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://www.zuikoumemory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0144" y="6821592"/>
            <a:ext cx="2600960" cy="140779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700" spc="-25" dirty="0">
                <a:solidFill>
                  <a:srgbClr val="221815"/>
                </a:solidFill>
                <a:latin typeface="AoyagiKouzanFontT"/>
                <a:cs typeface="AoyagiKouzanFontT"/>
              </a:rPr>
              <a:t>〒</a:t>
            </a:r>
            <a:r>
              <a:rPr sz="700" spc="-15" dirty="0">
                <a:solidFill>
                  <a:srgbClr val="221815"/>
                </a:solidFill>
                <a:latin typeface="AoyagiKouzanFontT"/>
                <a:cs typeface="AoyagiKouzanFontT"/>
              </a:rPr>
              <a:t>465-0096</a:t>
            </a:r>
            <a:r>
              <a:rPr sz="700" spc="-13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7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愛知県名古屋市名東区桜が丘１番地ライフメゾン瑞光園１Ｆ</a:t>
            </a:r>
            <a:endParaRPr sz="700">
              <a:latin typeface="AoyagiKouzanFontT"/>
              <a:cs typeface="AoyagiKouzanFontT"/>
            </a:endParaRPr>
          </a:p>
          <a:p>
            <a:pPr marL="25400">
              <a:lnSpc>
                <a:spcPct val="100000"/>
              </a:lnSpc>
              <a:spcBef>
                <a:spcPts val="520"/>
              </a:spcBef>
            </a:pPr>
            <a:r>
              <a:rPr sz="1000" spc="-265" dirty="0">
                <a:solidFill>
                  <a:srgbClr val="221815"/>
                </a:solidFill>
                <a:latin typeface="AoyagiKouzanFontT"/>
                <a:cs typeface="AoyagiKouzanFontT"/>
              </a:rPr>
              <a:t>ＴＥＬ   </a:t>
            </a:r>
            <a:r>
              <a:rPr sz="1000" spc="-350" dirty="0">
                <a:solidFill>
                  <a:srgbClr val="221815"/>
                </a:solidFill>
                <a:latin typeface="AoyagiKouzanFontT"/>
                <a:cs typeface="AoyagiKouzanFontT"/>
              </a:rPr>
              <a:t>０５２-７７８-８２８０     </a:t>
            </a:r>
            <a:r>
              <a:rPr sz="1000" spc="175" dirty="0">
                <a:solidFill>
                  <a:srgbClr val="221815"/>
                </a:solidFill>
                <a:latin typeface="AoyagiKouzanFontT"/>
                <a:cs typeface="AoyagiKouzanFontT"/>
              </a:rPr>
              <a:t>FAX</a:t>
            </a:r>
            <a:r>
              <a:rPr sz="1000" spc="18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1000" spc="-350" dirty="0">
                <a:solidFill>
                  <a:srgbClr val="221815"/>
                </a:solidFill>
                <a:latin typeface="AoyagiKouzanFontT"/>
                <a:cs typeface="AoyagiKouzanFontT"/>
              </a:rPr>
              <a:t>０５２-７７８-８２８３</a:t>
            </a:r>
            <a:endParaRPr sz="1000">
              <a:latin typeface="AoyagiKouzanFontT"/>
              <a:cs typeface="AoyagiKouzanFont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AoyagiKouzanFontT"/>
              <a:cs typeface="AoyagiKouzanFontT"/>
            </a:endParaRPr>
          </a:p>
          <a:p>
            <a:pPr marL="514984">
              <a:lnSpc>
                <a:spcPct val="100000"/>
              </a:lnSpc>
            </a:pPr>
            <a:r>
              <a:rPr sz="700" spc="-20" dirty="0">
                <a:solidFill>
                  <a:srgbClr val="221815"/>
                </a:solidFill>
                <a:latin typeface="AoyagiKouzanFontT"/>
                <a:cs typeface="AoyagiKouzanFontT"/>
              </a:rPr>
              <a:t>お問合</a:t>
            </a:r>
            <a:r>
              <a:rPr sz="700" spc="-25" dirty="0">
                <a:solidFill>
                  <a:srgbClr val="221815"/>
                </a:solidFill>
                <a:latin typeface="AoyagiKouzanFontT"/>
                <a:cs typeface="AoyagiKouzanFontT"/>
              </a:rPr>
              <a:t>せ</a:t>
            </a:r>
            <a:r>
              <a:rPr sz="700" spc="-17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700" spc="-375" dirty="0">
                <a:solidFill>
                  <a:srgbClr val="221815"/>
                </a:solidFill>
                <a:latin typeface="AoyagiKouzanFontT"/>
                <a:cs typeface="AoyagiKouzanFontT"/>
              </a:rPr>
              <a:t>・</a:t>
            </a:r>
            <a:r>
              <a:rPr sz="700" spc="-17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700" spc="5" dirty="0">
                <a:solidFill>
                  <a:srgbClr val="221815"/>
                </a:solidFill>
                <a:latin typeface="AoyagiKouzanFontT"/>
                <a:cs typeface="AoyagiKouzanFontT"/>
              </a:rPr>
              <a:t>資料請</a:t>
            </a:r>
            <a:r>
              <a:rPr sz="700" dirty="0">
                <a:solidFill>
                  <a:srgbClr val="221815"/>
                </a:solidFill>
                <a:latin typeface="AoyagiKouzanFontT"/>
                <a:cs typeface="AoyagiKouzanFontT"/>
              </a:rPr>
              <a:t>求</a:t>
            </a:r>
            <a:r>
              <a:rPr sz="700" spc="-17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700" spc="-375" dirty="0">
                <a:solidFill>
                  <a:srgbClr val="221815"/>
                </a:solidFill>
                <a:latin typeface="AoyagiKouzanFontT"/>
                <a:cs typeface="AoyagiKouzanFontT"/>
              </a:rPr>
              <a:t>・</a:t>
            </a:r>
            <a:r>
              <a:rPr sz="700" spc="-17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700" spc="-50" dirty="0">
                <a:solidFill>
                  <a:srgbClr val="221815"/>
                </a:solidFill>
                <a:latin typeface="AoyagiKouzanFontT"/>
                <a:cs typeface="AoyagiKouzanFontT"/>
              </a:rPr>
              <a:t>お申し込みは</a:t>
            </a:r>
            <a:endParaRPr sz="700">
              <a:latin typeface="AoyagiKouzanFontT"/>
              <a:cs typeface="AoyagiKouzanFontT"/>
            </a:endParaRPr>
          </a:p>
          <a:p>
            <a:pPr marL="763905">
              <a:lnSpc>
                <a:spcPct val="100000"/>
              </a:lnSpc>
              <a:spcBef>
                <a:spcPts val="25"/>
              </a:spcBef>
            </a:pPr>
            <a:r>
              <a:rPr sz="1800" spc="-625" dirty="0">
                <a:solidFill>
                  <a:srgbClr val="EA5514"/>
                </a:solidFill>
                <a:latin typeface="AoyagiKouzanFontT"/>
                <a:cs typeface="AoyagiKouzanFontT"/>
              </a:rPr>
              <a:t>０１２０-５８８-２１５</a:t>
            </a:r>
            <a:endParaRPr sz="1800">
              <a:latin typeface="AoyagiKouzanFontT"/>
              <a:cs typeface="AoyagiKouzanFontT"/>
            </a:endParaRPr>
          </a:p>
          <a:p>
            <a:pPr marL="385445">
              <a:lnSpc>
                <a:spcPct val="100000"/>
              </a:lnSpc>
              <a:spcBef>
                <a:spcPts val="110"/>
              </a:spcBef>
            </a:pPr>
            <a:r>
              <a:rPr sz="650" spc="-15" dirty="0">
                <a:solidFill>
                  <a:srgbClr val="221815"/>
                </a:solidFill>
                <a:latin typeface="AoyagiKouzanFontT"/>
                <a:cs typeface="AoyagiKouzanFontT"/>
              </a:rPr>
              <a:t>葬儀受</a:t>
            </a:r>
            <a:r>
              <a:rPr sz="650" dirty="0">
                <a:solidFill>
                  <a:srgbClr val="221815"/>
                </a:solidFill>
                <a:latin typeface="AoyagiKouzanFontT"/>
                <a:cs typeface="AoyagiKouzanFontT"/>
              </a:rPr>
              <a:t>付</a:t>
            </a:r>
            <a:r>
              <a:rPr sz="650" spc="-15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650" spc="-200" dirty="0">
                <a:solidFill>
                  <a:srgbClr val="221815"/>
                </a:solidFill>
                <a:latin typeface="AoyagiKouzanFontT"/>
                <a:cs typeface="AoyagiKouzanFontT"/>
              </a:rPr>
              <a:t>２４時間３６５</a:t>
            </a:r>
            <a:r>
              <a:rPr sz="650" spc="-185" dirty="0">
                <a:solidFill>
                  <a:srgbClr val="221815"/>
                </a:solidFill>
                <a:latin typeface="AoyagiKouzanFontT"/>
                <a:cs typeface="AoyagiKouzanFontT"/>
              </a:rPr>
              <a:t>日</a:t>
            </a:r>
            <a:r>
              <a:rPr sz="650" spc="-19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650" spc="-20" dirty="0">
                <a:solidFill>
                  <a:srgbClr val="221815"/>
                </a:solidFill>
                <a:latin typeface="AoyagiKouzanFontT"/>
                <a:cs typeface="AoyagiKouzanFontT"/>
              </a:rPr>
              <a:t>/</a:t>
            </a:r>
            <a:r>
              <a:rPr sz="650" spc="-18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650" spc="-15" dirty="0">
                <a:solidFill>
                  <a:srgbClr val="221815"/>
                </a:solidFill>
                <a:latin typeface="AoyagiKouzanFontT"/>
                <a:cs typeface="AoyagiKouzanFontT"/>
              </a:rPr>
              <a:t>永代供養受</a:t>
            </a:r>
            <a:r>
              <a:rPr sz="650" dirty="0">
                <a:solidFill>
                  <a:srgbClr val="221815"/>
                </a:solidFill>
                <a:latin typeface="AoyagiKouzanFontT"/>
                <a:cs typeface="AoyagiKouzanFontT"/>
              </a:rPr>
              <a:t>付</a:t>
            </a:r>
            <a:r>
              <a:rPr sz="650" spc="-15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650" spc="-320" dirty="0">
                <a:solidFill>
                  <a:srgbClr val="221815"/>
                </a:solidFill>
                <a:latin typeface="AoyagiKouzanFontT"/>
                <a:cs typeface="AoyagiKouzanFontT"/>
              </a:rPr>
              <a:t>９                           </a:t>
            </a:r>
            <a:r>
              <a:rPr sz="650" spc="-325" dirty="0">
                <a:solidFill>
                  <a:srgbClr val="221815"/>
                </a:solidFill>
                <a:latin typeface="AoyagiKouzanFontT"/>
                <a:cs typeface="AoyagiKouzanFontT"/>
              </a:rPr>
              <a:t>：</a:t>
            </a:r>
            <a:r>
              <a:rPr sz="650" spc="-254" dirty="0">
                <a:solidFill>
                  <a:srgbClr val="221815"/>
                </a:solidFill>
                <a:latin typeface="AoyagiKouzanFontT"/>
                <a:cs typeface="AoyagiKouzanFontT"/>
              </a:rPr>
              <a:t>００～１８</a:t>
            </a:r>
            <a:r>
              <a:rPr sz="650" spc="-19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650" spc="-325" dirty="0">
                <a:solidFill>
                  <a:srgbClr val="221815"/>
                </a:solidFill>
                <a:latin typeface="AoyagiKouzanFontT"/>
                <a:cs typeface="AoyagiKouzanFontT"/>
              </a:rPr>
              <a:t>：</a:t>
            </a:r>
            <a:r>
              <a:rPr sz="650" spc="-295" dirty="0">
                <a:solidFill>
                  <a:srgbClr val="221815"/>
                </a:solidFill>
                <a:latin typeface="AoyagiKouzanFontT"/>
                <a:cs typeface="AoyagiKouzanFontT"/>
              </a:rPr>
              <a:t>００</a:t>
            </a:r>
            <a:endParaRPr sz="650">
              <a:latin typeface="AoyagiKouzanFontT"/>
              <a:cs typeface="AoyagiKouzanFontT"/>
            </a:endParaRPr>
          </a:p>
          <a:p>
            <a:pPr marL="807085">
              <a:lnSpc>
                <a:spcPct val="100000"/>
              </a:lnSpc>
              <a:spcBef>
                <a:spcPts val="135"/>
              </a:spcBef>
            </a:pPr>
            <a:r>
              <a:rPr sz="900" spc="-5" dirty="0">
                <a:solidFill>
                  <a:srgbClr val="221815"/>
                </a:solidFill>
                <a:latin typeface="AoyagiKouzanFontT"/>
                <a:cs typeface="AoyagiKouzanFontT"/>
                <a:hlinkClick r:id="rId2"/>
              </a:rPr>
              <a:t>http://www.zuikoumemory.com</a:t>
            </a:r>
            <a:endParaRPr sz="900">
              <a:latin typeface="AoyagiKouzanFontT"/>
              <a:cs typeface="AoyagiKouzanFontT"/>
            </a:endParaRPr>
          </a:p>
          <a:p>
            <a:pPr marR="323215" algn="r">
              <a:lnSpc>
                <a:spcPct val="100000"/>
              </a:lnSpc>
              <a:spcBef>
                <a:spcPts val="509"/>
              </a:spcBef>
            </a:pPr>
            <a:r>
              <a:rPr sz="700" dirty="0">
                <a:solidFill>
                  <a:srgbClr val="221815"/>
                </a:solidFill>
                <a:latin typeface="Droid Sans Fallback"/>
                <a:cs typeface="Droid Sans Fallback"/>
              </a:rPr>
              <a:t>検索</a:t>
            </a:r>
            <a:endParaRPr sz="700">
              <a:latin typeface="Droid Sans Fallback"/>
              <a:cs typeface="Droid Sans Fallback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516757" y="4251236"/>
            <a:ext cx="8331834" cy="4109720"/>
            <a:chOff x="3516757" y="4251236"/>
            <a:chExt cx="8331834" cy="4109720"/>
          </a:xfrm>
        </p:grpSpPr>
        <p:sp>
          <p:nvSpPr>
            <p:cNvPr id="4" name="object 4"/>
            <p:cNvSpPr/>
            <p:nvPr/>
          </p:nvSpPr>
          <p:spPr>
            <a:xfrm>
              <a:off x="4645291" y="4251236"/>
              <a:ext cx="7203084" cy="41096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516757" y="5352924"/>
              <a:ext cx="818819" cy="106822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342897" y="1179093"/>
            <a:ext cx="164973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30" dirty="0">
                <a:solidFill>
                  <a:srgbClr val="221815"/>
                </a:solidFill>
                <a:latin typeface="AoyagiKouzanFontT"/>
                <a:cs typeface="AoyagiKouzanFontT"/>
              </a:rPr>
              <a:t>-</a:t>
            </a:r>
            <a:r>
              <a:rPr sz="1100" spc="15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1100" spc="-155" dirty="0">
                <a:solidFill>
                  <a:srgbClr val="221815"/>
                </a:solidFill>
                <a:latin typeface="AoyagiKouzanFontT"/>
                <a:cs typeface="AoyagiKouzanFontT"/>
              </a:rPr>
              <a:t>墓じま</a:t>
            </a:r>
            <a:r>
              <a:rPr sz="1100" spc="-160" dirty="0">
                <a:solidFill>
                  <a:srgbClr val="221815"/>
                </a:solidFill>
                <a:latin typeface="AoyagiKouzanFontT"/>
                <a:cs typeface="AoyagiKouzanFontT"/>
              </a:rPr>
              <a:t>い</a:t>
            </a:r>
            <a:r>
              <a:rPr sz="1100" spc="-28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1100" spc="-585" dirty="0">
                <a:solidFill>
                  <a:srgbClr val="221815"/>
                </a:solidFill>
                <a:latin typeface="AoyagiKouzanFontT"/>
                <a:cs typeface="AoyagiKouzanFontT"/>
              </a:rPr>
              <a:t>・</a:t>
            </a:r>
            <a:r>
              <a:rPr sz="1100" spc="-28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1100" spc="-30" dirty="0">
                <a:solidFill>
                  <a:srgbClr val="221815"/>
                </a:solidFill>
                <a:latin typeface="AoyagiKouzanFontT"/>
                <a:cs typeface="AoyagiKouzanFontT"/>
              </a:rPr>
              <a:t>改葬の流れ</a:t>
            </a:r>
            <a:r>
              <a:rPr sz="1100" spc="15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1100" spc="-30" dirty="0">
                <a:solidFill>
                  <a:srgbClr val="221815"/>
                </a:solidFill>
                <a:latin typeface="AoyagiKouzanFontT"/>
                <a:cs typeface="AoyagiKouzanFontT"/>
              </a:rPr>
              <a:t>-</a:t>
            </a:r>
            <a:endParaRPr sz="1100">
              <a:latin typeface="AoyagiKouzanFontT"/>
              <a:cs typeface="AoyagiKouzanFont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01125" y="1539329"/>
            <a:ext cx="20961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25" dirty="0">
                <a:solidFill>
                  <a:srgbClr val="221815"/>
                </a:solidFill>
                <a:latin typeface="AoyagiKouzanFontT"/>
                <a:cs typeface="AoyagiKouzanFontT"/>
              </a:rPr>
              <a:t>墓じま</a:t>
            </a:r>
            <a:r>
              <a:rPr sz="1600" spc="-229" dirty="0">
                <a:solidFill>
                  <a:srgbClr val="221815"/>
                </a:solidFill>
                <a:latin typeface="AoyagiKouzanFontT"/>
                <a:cs typeface="AoyagiKouzanFontT"/>
              </a:rPr>
              <a:t>い</a:t>
            </a:r>
            <a:r>
              <a:rPr sz="1600" spc="-434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1600" spc="-850" dirty="0">
                <a:solidFill>
                  <a:srgbClr val="221815"/>
                </a:solidFill>
                <a:latin typeface="AoyagiKouzanFontT"/>
                <a:cs typeface="AoyagiKouzanFontT"/>
              </a:rPr>
              <a:t>・</a:t>
            </a:r>
            <a:r>
              <a:rPr sz="1600" spc="-434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1600" spc="-75" dirty="0">
                <a:solidFill>
                  <a:srgbClr val="221815"/>
                </a:solidFill>
                <a:latin typeface="AoyagiKouzanFontT"/>
                <a:cs typeface="AoyagiKouzanFontT"/>
              </a:rPr>
              <a:t>改葬のご案内</a:t>
            </a:r>
            <a:endParaRPr sz="1600">
              <a:latin typeface="AoyagiKouzanFontT"/>
              <a:cs typeface="AoyagiKouzanFont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2897" y="1567043"/>
            <a:ext cx="2808605" cy="5016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000" spc="-160" dirty="0">
                <a:solidFill>
                  <a:srgbClr val="009944"/>
                </a:solidFill>
                <a:latin typeface="AoyagiKouzanFontT"/>
                <a:cs typeface="AoyagiKouzanFontT"/>
              </a:rPr>
              <a:t>1.</a:t>
            </a:r>
            <a:r>
              <a:rPr sz="1000" spc="-260" dirty="0">
                <a:solidFill>
                  <a:srgbClr val="009944"/>
                </a:solidFill>
                <a:latin typeface="AoyagiKouzanFontT"/>
                <a:cs typeface="AoyagiKouzanFontT"/>
              </a:rPr>
              <a:t> </a:t>
            </a:r>
            <a:r>
              <a:rPr sz="1000" spc="-35" dirty="0">
                <a:solidFill>
                  <a:srgbClr val="009944"/>
                </a:solidFill>
                <a:latin typeface="AoyagiKouzanFontT"/>
                <a:cs typeface="AoyagiKouzanFontT"/>
              </a:rPr>
              <a:t>お問合せ</a:t>
            </a:r>
            <a:r>
              <a:rPr sz="1000" spc="-254" dirty="0">
                <a:solidFill>
                  <a:srgbClr val="009944"/>
                </a:solidFill>
                <a:latin typeface="AoyagiKouzanFontT"/>
                <a:cs typeface="AoyagiKouzanFontT"/>
              </a:rPr>
              <a:t> </a:t>
            </a:r>
            <a:r>
              <a:rPr sz="1000" spc="-530" dirty="0">
                <a:solidFill>
                  <a:srgbClr val="009944"/>
                </a:solidFill>
                <a:latin typeface="AoyagiKouzanFontT"/>
                <a:cs typeface="AoyagiKouzanFontT"/>
              </a:rPr>
              <a:t>・</a:t>
            </a:r>
            <a:r>
              <a:rPr sz="1000" spc="-250" dirty="0">
                <a:solidFill>
                  <a:srgbClr val="009944"/>
                </a:solidFill>
                <a:latin typeface="AoyagiKouzanFontT"/>
                <a:cs typeface="AoyagiKouzanFontT"/>
              </a:rPr>
              <a:t> </a:t>
            </a:r>
            <a:r>
              <a:rPr sz="1000" spc="-60" dirty="0">
                <a:solidFill>
                  <a:srgbClr val="009944"/>
                </a:solidFill>
                <a:latin typeface="AoyagiKouzanFontT"/>
                <a:cs typeface="AoyagiKouzanFontT"/>
              </a:rPr>
              <a:t>ご相談</a:t>
            </a:r>
            <a:endParaRPr sz="1000">
              <a:latin typeface="AoyagiKouzanFontT"/>
              <a:cs typeface="AoyagiKouzanFontT"/>
            </a:endParaRPr>
          </a:p>
          <a:p>
            <a:pPr marL="123189">
              <a:lnSpc>
                <a:spcPts val="930"/>
              </a:lnSpc>
              <a:spcBef>
                <a:spcPts val="305"/>
              </a:spcBef>
            </a:pPr>
            <a:r>
              <a:rPr sz="800" spc="-70" dirty="0">
                <a:solidFill>
                  <a:srgbClr val="221815"/>
                </a:solidFill>
                <a:latin typeface="AoyagiKouzanFontT"/>
                <a:cs typeface="AoyagiKouzanFontT"/>
              </a:rPr>
              <a:t>お客様の墓地の状況</a:t>
            </a:r>
            <a:r>
              <a:rPr sz="800" spc="-65" dirty="0">
                <a:solidFill>
                  <a:srgbClr val="221815"/>
                </a:solidFill>
                <a:latin typeface="AoyagiKouzanFontT"/>
                <a:cs typeface="AoyagiKouzanFontT"/>
              </a:rPr>
              <a:t>を</a:t>
            </a:r>
            <a:r>
              <a:rPr sz="800" spc="-70" dirty="0">
                <a:solidFill>
                  <a:srgbClr val="221815"/>
                </a:solidFill>
                <a:latin typeface="AoyagiKouzanFontT"/>
                <a:cs typeface="AoyagiKouzanFontT"/>
              </a:rPr>
              <a:t>お伺いいたします。</a:t>
            </a:r>
            <a:endParaRPr sz="800">
              <a:latin typeface="AoyagiKouzanFontT"/>
              <a:cs typeface="AoyagiKouzanFontT"/>
            </a:endParaRPr>
          </a:p>
          <a:p>
            <a:pPr marL="123189">
              <a:lnSpc>
                <a:spcPts val="930"/>
              </a:lnSpc>
            </a:pPr>
            <a:r>
              <a:rPr sz="800" spc="-15" dirty="0">
                <a:solidFill>
                  <a:srgbClr val="221815"/>
                </a:solidFill>
                <a:latin typeface="AoyagiKouzanFontT"/>
                <a:cs typeface="AoyagiKouzanFontT"/>
              </a:rPr>
              <a:t>墓地</a:t>
            </a:r>
            <a:r>
              <a:rPr sz="800" spc="-20" dirty="0">
                <a:solidFill>
                  <a:srgbClr val="221815"/>
                </a:solidFill>
                <a:latin typeface="AoyagiKouzanFontT"/>
                <a:cs typeface="AoyagiKouzanFontT"/>
              </a:rPr>
              <a:t>の</a:t>
            </a:r>
            <a:r>
              <a:rPr sz="800" spc="-15" dirty="0">
                <a:solidFill>
                  <a:srgbClr val="221815"/>
                </a:solidFill>
                <a:latin typeface="AoyagiKouzanFontT"/>
                <a:cs typeface="AoyagiKouzanFontT"/>
              </a:rPr>
              <a:t>所在地</a:t>
            </a:r>
            <a:r>
              <a:rPr sz="800" spc="-21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800" spc="-425" dirty="0">
                <a:solidFill>
                  <a:srgbClr val="221815"/>
                </a:solidFill>
                <a:latin typeface="AoyagiKouzanFontT"/>
                <a:cs typeface="AoyagiKouzanFontT"/>
              </a:rPr>
              <a:t>・</a:t>
            </a:r>
            <a:r>
              <a:rPr sz="800" spc="-21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8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区画、</a:t>
            </a:r>
            <a:r>
              <a:rPr sz="800" spc="-1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800" spc="-60" dirty="0">
                <a:solidFill>
                  <a:srgbClr val="221815"/>
                </a:solidFill>
                <a:latin typeface="AoyagiKouzanFontT"/>
                <a:cs typeface="AoyagiKouzanFontT"/>
              </a:rPr>
              <a:t>遺骨の数量、</a:t>
            </a:r>
            <a:r>
              <a:rPr sz="800" spc="-1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800" spc="-65" dirty="0">
                <a:solidFill>
                  <a:srgbClr val="221815"/>
                </a:solidFill>
                <a:latin typeface="AoyagiKouzanFontT"/>
                <a:cs typeface="AoyagiKouzanFontT"/>
              </a:rPr>
              <a:t>指定業者がないかなど。</a:t>
            </a:r>
            <a:endParaRPr sz="800">
              <a:latin typeface="AoyagiKouzanFontT"/>
              <a:cs typeface="AoyagiKouzanFont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2897" y="2063946"/>
            <a:ext cx="3064510" cy="6159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000" spc="-155" dirty="0">
                <a:solidFill>
                  <a:srgbClr val="009944"/>
                </a:solidFill>
                <a:latin typeface="AoyagiKouzanFontT"/>
                <a:cs typeface="AoyagiKouzanFontT"/>
              </a:rPr>
              <a:t>2.</a:t>
            </a:r>
            <a:r>
              <a:rPr sz="1000" spc="-260" dirty="0">
                <a:solidFill>
                  <a:srgbClr val="009944"/>
                </a:solidFill>
                <a:latin typeface="AoyagiKouzanFontT"/>
                <a:cs typeface="AoyagiKouzanFontT"/>
              </a:rPr>
              <a:t> </a:t>
            </a:r>
            <a:r>
              <a:rPr sz="1000" dirty="0">
                <a:solidFill>
                  <a:srgbClr val="009944"/>
                </a:solidFill>
                <a:latin typeface="AoyagiKouzanFontT"/>
                <a:cs typeface="AoyagiKouzanFontT"/>
              </a:rPr>
              <a:t>現地調査</a:t>
            </a:r>
            <a:endParaRPr sz="1000">
              <a:latin typeface="AoyagiKouzanFontT"/>
              <a:cs typeface="AoyagiKouzanFontT"/>
            </a:endParaRPr>
          </a:p>
          <a:p>
            <a:pPr marL="123189" marR="5080">
              <a:lnSpc>
                <a:spcPts val="900"/>
              </a:lnSpc>
              <a:spcBef>
                <a:spcPts val="385"/>
              </a:spcBef>
            </a:pPr>
            <a:r>
              <a:rPr sz="8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瑞光メモリースタッフが現地にて墓石や区画の確認をさせていただきます。 </a:t>
            </a:r>
            <a:r>
              <a:rPr sz="8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東海３県は当社で確認いたしますが、</a:t>
            </a:r>
            <a:r>
              <a:rPr sz="800" spc="-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800" spc="-55" dirty="0">
                <a:solidFill>
                  <a:srgbClr val="221815"/>
                </a:solidFill>
                <a:latin typeface="AoyagiKouzanFontT"/>
                <a:cs typeface="AoyagiKouzanFontT"/>
              </a:rPr>
              <a:t>その他の地域につい</a:t>
            </a:r>
            <a:r>
              <a:rPr sz="800" spc="-50" dirty="0">
                <a:solidFill>
                  <a:srgbClr val="221815"/>
                </a:solidFill>
                <a:latin typeface="AoyagiKouzanFontT"/>
                <a:cs typeface="AoyagiKouzanFontT"/>
              </a:rPr>
              <a:t>て</a:t>
            </a:r>
            <a:r>
              <a:rPr sz="800" spc="-55" dirty="0">
                <a:solidFill>
                  <a:srgbClr val="221815"/>
                </a:solidFill>
                <a:latin typeface="AoyagiKouzanFontT"/>
                <a:cs typeface="AoyagiKouzanFontT"/>
              </a:rPr>
              <a:t>は提携 </a:t>
            </a:r>
            <a:r>
              <a:rPr sz="800" spc="-65" dirty="0">
                <a:solidFill>
                  <a:srgbClr val="221815"/>
                </a:solidFill>
                <a:latin typeface="AoyagiKouzanFontT"/>
                <a:cs typeface="AoyagiKouzanFontT"/>
              </a:rPr>
              <a:t>業者が確認に伺います。</a:t>
            </a:r>
            <a:endParaRPr sz="800">
              <a:latin typeface="AoyagiKouzanFontT"/>
              <a:cs typeface="AoyagiKouzanFont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42897" y="2681707"/>
            <a:ext cx="3124200" cy="272923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32715" indent="-120650">
              <a:lnSpc>
                <a:spcPct val="100000"/>
              </a:lnSpc>
              <a:spcBef>
                <a:spcPts val="525"/>
              </a:spcBef>
              <a:buAutoNum type="arabicPeriod" startAt="3"/>
              <a:tabLst>
                <a:tab pos="133350" algn="l"/>
              </a:tabLst>
            </a:pPr>
            <a:r>
              <a:rPr sz="1000" spc="-140" dirty="0">
                <a:solidFill>
                  <a:srgbClr val="009944"/>
                </a:solidFill>
                <a:latin typeface="AoyagiKouzanFontT"/>
                <a:cs typeface="AoyagiKouzanFontT"/>
              </a:rPr>
              <a:t>お</a:t>
            </a:r>
            <a:r>
              <a:rPr sz="1000" spc="-135" dirty="0">
                <a:solidFill>
                  <a:srgbClr val="009944"/>
                </a:solidFill>
                <a:latin typeface="AoyagiKouzanFontT"/>
                <a:cs typeface="AoyagiKouzanFontT"/>
              </a:rPr>
              <a:t>見積</a:t>
            </a:r>
            <a:r>
              <a:rPr sz="1000" spc="-140" dirty="0">
                <a:solidFill>
                  <a:srgbClr val="009944"/>
                </a:solidFill>
                <a:latin typeface="AoyagiKouzanFontT"/>
                <a:cs typeface="AoyagiKouzanFontT"/>
              </a:rPr>
              <a:t>り</a:t>
            </a:r>
            <a:endParaRPr sz="1000">
              <a:latin typeface="AoyagiKouzanFontT"/>
              <a:cs typeface="AoyagiKouzanFontT"/>
            </a:endParaRPr>
          </a:p>
          <a:p>
            <a:pPr marL="123189">
              <a:lnSpc>
                <a:spcPct val="100000"/>
              </a:lnSpc>
              <a:spcBef>
                <a:spcPts val="340"/>
              </a:spcBef>
            </a:pPr>
            <a:r>
              <a:rPr sz="800" spc="-105" dirty="0">
                <a:solidFill>
                  <a:srgbClr val="221815"/>
                </a:solidFill>
                <a:latin typeface="AoyagiKouzanFontT"/>
                <a:cs typeface="AoyagiKouzanFontT"/>
              </a:rPr>
              <a:t>ご依頼</a:t>
            </a:r>
            <a:r>
              <a:rPr sz="800" spc="-100" dirty="0">
                <a:solidFill>
                  <a:srgbClr val="221815"/>
                </a:solidFill>
                <a:latin typeface="AoyagiKouzanFontT"/>
                <a:cs typeface="AoyagiKouzanFontT"/>
              </a:rPr>
              <a:t>を</a:t>
            </a:r>
            <a:r>
              <a:rPr sz="800" spc="-105" dirty="0">
                <a:solidFill>
                  <a:srgbClr val="221815"/>
                </a:solidFill>
                <a:latin typeface="AoyagiKouzanFontT"/>
                <a:cs typeface="AoyagiKouzanFontT"/>
              </a:rPr>
              <a:t>受け</a:t>
            </a:r>
            <a:r>
              <a:rPr sz="800" spc="-100" dirty="0">
                <a:solidFill>
                  <a:srgbClr val="221815"/>
                </a:solidFill>
                <a:latin typeface="AoyagiKouzanFontT"/>
                <a:cs typeface="AoyagiKouzanFontT"/>
              </a:rPr>
              <a:t>て</a:t>
            </a:r>
            <a:r>
              <a:rPr sz="800" spc="-105" dirty="0">
                <a:solidFill>
                  <a:srgbClr val="221815"/>
                </a:solidFill>
                <a:latin typeface="AoyagiKouzanFontT"/>
                <a:cs typeface="AoyagiKouzanFontT"/>
              </a:rPr>
              <a:t>から約一週間ほどでお見積り</a:t>
            </a:r>
            <a:r>
              <a:rPr sz="800" spc="-100" dirty="0">
                <a:solidFill>
                  <a:srgbClr val="221815"/>
                </a:solidFill>
                <a:latin typeface="AoyagiKouzanFontT"/>
                <a:cs typeface="AoyagiKouzanFontT"/>
              </a:rPr>
              <a:t>を</a:t>
            </a:r>
            <a:r>
              <a:rPr sz="800" spc="-105" dirty="0">
                <a:solidFill>
                  <a:srgbClr val="221815"/>
                </a:solidFill>
                <a:latin typeface="AoyagiKouzanFontT"/>
                <a:cs typeface="AoyagiKouzanFontT"/>
              </a:rPr>
              <a:t>作成させ</a:t>
            </a:r>
            <a:r>
              <a:rPr sz="800" spc="-100" dirty="0">
                <a:solidFill>
                  <a:srgbClr val="221815"/>
                </a:solidFill>
                <a:latin typeface="AoyagiKouzanFontT"/>
                <a:cs typeface="AoyagiKouzanFontT"/>
              </a:rPr>
              <a:t>て</a:t>
            </a:r>
            <a:r>
              <a:rPr sz="800" spc="-105" dirty="0">
                <a:solidFill>
                  <a:srgbClr val="221815"/>
                </a:solidFill>
                <a:latin typeface="AoyagiKouzanFontT"/>
                <a:cs typeface="AoyagiKouzanFontT"/>
              </a:rPr>
              <a:t>いただきます。</a:t>
            </a:r>
            <a:endParaRPr sz="800">
              <a:latin typeface="AoyagiKouzanFontT"/>
              <a:cs typeface="AoyagiKouzanFontT"/>
            </a:endParaRPr>
          </a:p>
          <a:p>
            <a:pPr marL="132715" indent="-120650">
              <a:lnSpc>
                <a:spcPct val="100000"/>
              </a:lnSpc>
              <a:spcBef>
                <a:spcPts val="680"/>
              </a:spcBef>
              <a:buAutoNum type="arabicPeriod" startAt="4"/>
              <a:tabLst>
                <a:tab pos="133350" algn="l"/>
              </a:tabLst>
            </a:pPr>
            <a:r>
              <a:rPr sz="1000" spc="-20" dirty="0">
                <a:solidFill>
                  <a:srgbClr val="009944"/>
                </a:solidFill>
                <a:latin typeface="AoyagiKouzanFontT"/>
                <a:cs typeface="AoyagiKouzanFontT"/>
              </a:rPr>
              <a:t>納骨先の決定</a:t>
            </a:r>
            <a:endParaRPr sz="1000">
              <a:latin typeface="AoyagiKouzanFontT"/>
              <a:cs typeface="AoyagiKouzanFontT"/>
            </a:endParaRPr>
          </a:p>
          <a:p>
            <a:pPr marL="123189">
              <a:lnSpc>
                <a:spcPts val="930"/>
              </a:lnSpc>
              <a:spcBef>
                <a:spcPts val="440"/>
              </a:spcBef>
            </a:pPr>
            <a:r>
              <a:rPr sz="8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墓じまい後のお骨の行き先</a:t>
            </a:r>
            <a:r>
              <a:rPr sz="800" spc="-80" dirty="0">
                <a:solidFill>
                  <a:srgbClr val="221815"/>
                </a:solidFill>
                <a:latin typeface="AoyagiKouzanFontT"/>
                <a:cs typeface="AoyagiKouzanFontT"/>
              </a:rPr>
              <a:t>を</a:t>
            </a:r>
            <a:r>
              <a:rPr sz="8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決めます。</a:t>
            </a:r>
            <a:endParaRPr sz="800">
              <a:latin typeface="AoyagiKouzanFontT"/>
              <a:cs typeface="AoyagiKouzanFontT"/>
            </a:endParaRPr>
          </a:p>
          <a:p>
            <a:pPr marL="123189">
              <a:lnSpc>
                <a:spcPts val="930"/>
              </a:lnSpc>
            </a:pPr>
            <a:r>
              <a:rPr sz="800" spc="-200" dirty="0">
                <a:solidFill>
                  <a:srgbClr val="221815"/>
                </a:solidFill>
                <a:latin typeface="AoyagiKouzanFontT"/>
                <a:cs typeface="AoyagiKouzanFontT"/>
              </a:rPr>
              <a:t>「永代供養</a:t>
            </a:r>
            <a:r>
              <a:rPr sz="800" spc="-145" dirty="0">
                <a:solidFill>
                  <a:srgbClr val="221815"/>
                </a:solidFill>
                <a:latin typeface="AoyagiKouzanFontT"/>
                <a:cs typeface="AoyagiKouzanFontT"/>
              </a:rPr>
              <a:t>」</a:t>
            </a:r>
            <a:r>
              <a:rPr sz="800" spc="-24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800" spc="-225" dirty="0">
                <a:solidFill>
                  <a:srgbClr val="221815"/>
                </a:solidFill>
                <a:latin typeface="AoyagiKouzanFontT"/>
                <a:cs typeface="AoyagiKouzanFontT"/>
              </a:rPr>
              <a:t>「納骨堂</a:t>
            </a:r>
            <a:r>
              <a:rPr sz="800" spc="-170" dirty="0">
                <a:solidFill>
                  <a:srgbClr val="221815"/>
                </a:solidFill>
                <a:latin typeface="AoyagiKouzanFontT"/>
                <a:cs typeface="AoyagiKouzanFontT"/>
              </a:rPr>
              <a:t>」</a:t>
            </a:r>
            <a:r>
              <a:rPr sz="800" spc="-24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800" spc="-265" dirty="0">
                <a:solidFill>
                  <a:srgbClr val="221815"/>
                </a:solidFill>
                <a:latin typeface="AoyagiKouzanFontT"/>
                <a:cs typeface="AoyagiKouzanFontT"/>
              </a:rPr>
              <a:t>「散骨</a:t>
            </a:r>
            <a:r>
              <a:rPr sz="800" spc="-215" dirty="0">
                <a:solidFill>
                  <a:srgbClr val="221815"/>
                </a:solidFill>
                <a:latin typeface="AoyagiKouzanFontT"/>
                <a:cs typeface="AoyagiKouzanFontT"/>
              </a:rPr>
              <a:t>」</a:t>
            </a:r>
            <a:r>
              <a:rPr sz="800" spc="-24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800" spc="-200" dirty="0">
                <a:solidFill>
                  <a:srgbClr val="221815"/>
                </a:solidFill>
                <a:latin typeface="AoyagiKouzanFontT"/>
                <a:cs typeface="AoyagiKouzanFontT"/>
              </a:rPr>
              <a:t>「手元供養</a:t>
            </a:r>
            <a:r>
              <a:rPr sz="800" spc="-145" dirty="0">
                <a:solidFill>
                  <a:srgbClr val="221815"/>
                </a:solidFill>
                <a:latin typeface="AoyagiKouzanFontT"/>
                <a:cs typeface="AoyagiKouzanFontT"/>
              </a:rPr>
              <a:t>」</a:t>
            </a:r>
            <a:r>
              <a:rPr sz="800" spc="-24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800" spc="-120" dirty="0">
                <a:solidFill>
                  <a:srgbClr val="221815"/>
                </a:solidFill>
                <a:latin typeface="AoyagiKouzanFontT"/>
                <a:cs typeface="AoyagiKouzanFontT"/>
              </a:rPr>
              <a:t>など様々な供養方法</a:t>
            </a:r>
            <a:r>
              <a:rPr sz="8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があり</a:t>
            </a:r>
            <a:r>
              <a:rPr sz="800" spc="-120" dirty="0">
                <a:solidFill>
                  <a:srgbClr val="221815"/>
                </a:solidFill>
                <a:latin typeface="AoyagiKouzanFontT"/>
                <a:cs typeface="AoyagiKouzanFontT"/>
              </a:rPr>
              <a:t>ま</a:t>
            </a:r>
            <a:r>
              <a:rPr sz="8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す</a:t>
            </a:r>
            <a:r>
              <a:rPr sz="800" spc="-120" dirty="0">
                <a:solidFill>
                  <a:srgbClr val="221815"/>
                </a:solidFill>
                <a:latin typeface="AoyagiKouzanFontT"/>
                <a:cs typeface="AoyagiKouzanFontT"/>
              </a:rPr>
              <a:t>。</a:t>
            </a:r>
            <a:endParaRPr sz="800">
              <a:latin typeface="AoyagiKouzanFontT"/>
              <a:cs typeface="AoyagiKouzanFontT"/>
            </a:endParaRPr>
          </a:p>
          <a:p>
            <a:pPr marL="139700" indent="-120650">
              <a:lnSpc>
                <a:spcPct val="100000"/>
              </a:lnSpc>
              <a:spcBef>
                <a:spcPts val="690"/>
              </a:spcBef>
              <a:buAutoNum type="arabicPeriod" startAt="5"/>
              <a:tabLst>
                <a:tab pos="140335" algn="l"/>
              </a:tabLst>
            </a:pPr>
            <a:r>
              <a:rPr sz="1000" spc="-40" dirty="0">
                <a:solidFill>
                  <a:srgbClr val="009944"/>
                </a:solidFill>
                <a:latin typeface="AoyagiKouzanFontT"/>
                <a:cs typeface="AoyagiKouzanFontT"/>
              </a:rPr>
              <a:t>各種手続</a:t>
            </a:r>
            <a:r>
              <a:rPr sz="1000" spc="-45" dirty="0">
                <a:solidFill>
                  <a:srgbClr val="009944"/>
                </a:solidFill>
                <a:latin typeface="AoyagiKouzanFontT"/>
                <a:cs typeface="AoyagiKouzanFontT"/>
              </a:rPr>
              <a:t>き</a:t>
            </a:r>
            <a:endParaRPr sz="1000">
              <a:latin typeface="AoyagiKouzanFontT"/>
              <a:cs typeface="AoyagiKouzanFontT"/>
            </a:endParaRPr>
          </a:p>
          <a:p>
            <a:pPr marL="130175">
              <a:lnSpc>
                <a:spcPts val="930"/>
              </a:lnSpc>
              <a:spcBef>
                <a:spcPts val="440"/>
              </a:spcBef>
            </a:pPr>
            <a:r>
              <a:rPr sz="800" spc="-60" dirty="0">
                <a:solidFill>
                  <a:srgbClr val="221815"/>
                </a:solidFill>
                <a:latin typeface="AoyagiKouzanFontT"/>
                <a:cs typeface="AoyagiKouzanFontT"/>
              </a:rPr>
              <a:t>お墓のお引越</a:t>
            </a:r>
            <a:r>
              <a:rPr sz="800" spc="-55" dirty="0">
                <a:solidFill>
                  <a:srgbClr val="221815"/>
                </a:solidFill>
                <a:latin typeface="AoyagiKouzanFontT"/>
                <a:cs typeface="AoyagiKouzanFontT"/>
              </a:rPr>
              <a:t>しを</a:t>
            </a:r>
            <a:r>
              <a:rPr sz="800" spc="-60" dirty="0">
                <a:solidFill>
                  <a:srgbClr val="221815"/>
                </a:solidFill>
                <a:latin typeface="AoyagiKouzanFontT"/>
                <a:cs typeface="AoyagiKouzanFontT"/>
              </a:rPr>
              <a:t>する場合は必ず</a:t>
            </a:r>
            <a:r>
              <a:rPr sz="800" spc="-1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800" spc="-120" dirty="0">
                <a:solidFill>
                  <a:srgbClr val="221815"/>
                </a:solidFill>
                <a:latin typeface="AoyagiKouzanFontT"/>
                <a:cs typeface="AoyagiKouzanFontT"/>
              </a:rPr>
              <a:t>「改葬許可証</a:t>
            </a:r>
            <a:r>
              <a:rPr sz="8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」</a:t>
            </a:r>
            <a:r>
              <a:rPr sz="800" spc="-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800" spc="-80" dirty="0">
                <a:solidFill>
                  <a:srgbClr val="221815"/>
                </a:solidFill>
                <a:latin typeface="AoyagiKouzanFontT"/>
                <a:cs typeface="AoyagiKouzanFontT"/>
              </a:rPr>
              <a:t>が必要です。</a:t>
            </a:r>
            <a:endParaRPr sz="800">
              <a:latin typeface="AoyagiKouzanFontT"/>
              <a:cs typeface="AoyagiKouzanFontT"/>
            </a:endParaRPr>
          </a:p>
          <a:p>
            <a:pPr marL="130175">
              <a:lnSpc>
                <a:spcPts val="905"/>
              </a:lnSpc>
            </a:pPr>
            <a:r>
              <a:rPr sz="800" spc="-45" dirty="0">
                <a:solidFill>
                  <a:srgbClr val="221815"/>
                </a:solidFill>
                <a:latin typeface="AoyagiKouzanFontT"/>
                <a:cs typeface="AoyagiKouzanFontT"/>
              </a:rPr>
              <a:t>現在埋葬している市区町村の役所</a:t>
            </a:r>
            <a:r>
              <a:rPr sz="800" spc="-30" dirty="0">
                <a:solidFill>
                  <a:srgbClr val="221815"/>
                </a:solidFill>
                <a:latin typeface="AoyagiKouzanFontT"/>
                <a:cs typeface="AoyagiKouzanFontT"/>
              </a:rPr>
              <a:t>で</a:t>
            </a:r>
            <a:r>
              <a:rPr sz="800" spc="-120" dirty="0">
                <a:solidFill>
                  <a:srgbClr val="221815"/>
                </a:solidFill>
                <a:latin typeface="AoyagiKouzanFontT"/>
                <a:cs typeface="AoyagiKouzanFontT"/>
              </a:rPr>
              <a:t>「改葬許可証</a:t>
            </a:r>
            <a:r>
              <a:rPr sz="800" spc="-114" dirty="0">
                <a:solidFill>
                  <a:srgbClr val="221815"/>
                </a:solidFill>
                <a:latin typeface="AoyagiKouzanFontT"/>
                <a:cs typeface="AoyagiKouzanFontT"/>
              </a:rPr>
              <a:t>」</a:t>
            </a:r>
            <a:r>
              <a:rPr sz="800" spc="-80" dirty="0">
                <a:solidFill>
                  <a:srgbClr val="221815"/>
                </a:solidFill>
                <a:latin typeface="AoyagiKouzanFontT"/>
                <a:cs typeface="AoyagiKouzanFontT"/>
              </a:rPr>
              <a:t>の交付</a:t>
            </a:r>
            <a:r>
              <a:rPr sz="800" spc="-75" dirty="0">
                <a:solidFill>
                  <a:srgbClr val="221815"/>
                </a:solidFill>
                <a:latin typeface="AoyagiKouzanFontT"/>
                <a:cs typeface="AoyagiKouzanFontT"/>
              </a:rPr>
              <a:t>を</a:t>
            </a:r>
            <a:r>
              <a:rPr sz="800" spc="-80" dirty="0">
                <a:solidFill>
                  <a:srgbClr val="221815"/>
                </a:solidFill>
                <a:latin typeface="AoyagiKouzanFontT"/>
                <a:cs typeface="AoyagiKouzanFontT"/>
              </a:rPr>
              <a:t>受けます。</a:t>
            </a:r>
            <a:endParaRPr sz="800">
              <a:latin typeface="AoyagiKouzanFontT"/>
              <a:cs typeface="AoyagiKouzanFontT"/>
            </a:endParaRPr>
          </a:p>
          <a:p>
            <a:pPr marL="130175">
              <a:lnSpc>
                <a:spcPts val="815"/>
              </a:lnSpc>
            </a:pPr>
            <a:r>
              <a:rPr sz="700" spc="-40" dirty="0">
                <a:solidFill>
                  <a:srgbClr val="221815"/>
                </a:solidFill>
                <a:latin typeface="AoyagiKouzanFontT"/>
                <a:cs typeface="AoyagiKouzanFontT"/>
              </a:rPr>
              <a:t>※愛知県内の改葬許可証交付は当社で代行いたします。</a:t>
            </a:r>
            <a:endParaRPr sz="700">
              <a:latin typeface="AoyagiKouzanFontT"/>
              <a:cs typeface="AoyagiKouzanFont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550">
              <a:latin typeface="AoyagiKouzanFontT"/>
              <a:cs typeface="AoyagiKouzanFontT"/>
            </a:endParaRPr>
          </a:p>
          <a:p>
            <a:pPr marL="139065" indent="-121285">
              <a:lnSpc>
                <a:spcPct val="100000"/>
              </a:lnSpc>
              <a:buAutoNum type="arabicPeriod" startAt="6"/>
              <a:tabLst>
                <a:tab pos="139700" algn="l"/>
              </a:tabLst>
            </a:pPr>
            <a:r>
              <a:rPr sz="1000" spc="-70" dirty="0">
                <a:solidFill>
                  <a:srgbClr val="009944"/>
                </a:solidFill>
                <a:latin typeface="AoyagiKouzanFontT"/>
                <a:cs typeface="AoyagiKouzanFontT"/>
              </a:rPr>
              <a:t>精抜き</a:t>
            </a:r>
            <a:endParaRPr sz="1000">
              <a:latin typeface="AoyagiKouzanFontT"/>
              <a:cs typeface="AoyagiKouzanFontT"/>
            </a:endParaRPr>
          </a:p>
          <a:p>
            <a:pPr marL="129539" marR="69215">
              <a:lnSpc>
                <a:spcPts val="900"/>
              </a:lnSpc>
              <a:spcBef>
                <a:spcPts val="385"/>
              </a:spcBef>
            </a:pPr>
            <a:r>
              <a:rPr sz="800" spc="-70" dirty="0">
                <a:solidFill>
                  <a:srgbClr val="221815"/>
                </a:solidFill>
                <a:latin typeface="AoyagiKouzanFontT"/>
                <a:cs typeface="AoyagiKouzanFontT"/>
              </a:rPr>
              <a:t>お墓の解体の前にお寺様に精抜</a:t>
            </a:r>
            <a:r>
              <a:rPr sz="800" spc="-50" dirty="0">
                <a:solidFill>
                  <a:srgbClr val="221815"/>
                </a:solidFill>
                <a:latin typeface="AoyagiKouzanFontT"/>
                <a:cs typeface="AoyagiKouzanFontT"/>
              </a:rPr>
              <a:t>き</a:t>
            </a:r>
            <a:r>
              <a:rPr sz="800" spc="-22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800" spc="-195" dirty="0">
                <a:solidFill>
                  <a:srgbClr val="221815"/>
                </a:solidFill>
                <a:latin typeface="AoyagiKouzanFontT"/>
                <a:cs typeface="AoyagiKouzanFontT"/>
              </a:rPr>
              <a:t>(</a:t>
            </a:r>
            <a:r>
              <a:rPr sz="800" spc="-21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8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お墓から魂</a:t>
            </a:r>
            <a:r>
              <a:rPr sz="8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を</a:t>
            </a:r>
            <a:r>
              <a:rPr sz="8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抜く仏教儀</a:t>
            </a:r>
            <a:r>
              <a:rPr sz="800" spc="-70" dirty="0">
                <a:solidFill>
                  <a:srgbClr val="221815"/>
                </a:solidFill>
                <a:latin typeface="AoyagiKouzanFontT"/>
                <a:cs typeface="AoyagiKouzanFontT"/>
              </a:rPr>
              <a:t>式</a:t>
            </a:r>
            <a:r>
              <a:rPr sz="800" spc="-22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800" spc="-195" dirty="0">
                <a:solidFill>
                  <a:srgbClr val="221815"/>
                </a:solidFill>
                <a:latin typeface="AoyagiKouzanFontT"/>
                <a:cs typeface="AoyagiKouzanFontT"/>
              </a:rPr>
              <a:t>)</a:t>
            </a:r>
            <a:r>
              <a:rPr sz="800" spc="-21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800" spc="-130" dirty="0">
                <a:solidFill>
                  <a:srgbClr val="221815"/>
                </a:solidFill>
                <a:latin typeface="AoyagiKouzanFontT"/>
                <a:cs typeface="AoyagiKouzanFontT"/>
              </a:rPr>
              <a:t>をして </a:t>
            </a:r>
            <a:r>
              <a:rPr sz="800" spc="-125" dirty="0">
                <a:solidFill>
                  <a:srgbClr val="221815"/>
                </a:solidFill>
                <a:latin typeface="AoyagiKouzanFontT"/>
                <a:cs typeface="AoyagiKouzanFontT"/>
              </a:rPr>
              <a:t>いただきます</a:t>
            </a:r>
            <a:r>
              <a:rPr sz="800" spc="-120" dirty="0">
                <a:solidFill>
                  <a:srgbClr val="221815"/>
                </a:solidFill>
                <a:latin typeface="AoyagiKouzanFontT"/>
                <a:cs typeface="AoyagiKouzanFontT"/>
              </a:rPr>
              <a:t>。</a:t>
            </a:r>
            <a:r>
              <a:rPr sz="800" spc="-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800" spc="-105" dirty="0">
                <a:solidFill>
                  <a:srgbClr val="221815"/>
                </a:solidFill>
                <a:latin typeface="AoyagiKouzanFontT"/>
                <a:cs typeface="AoyagiKouzanFontT"/>
              </a:rPr>
              <a:t>檀家寺に</a:t>
            </a:r>
            <a:r>
              <a:rPr sz="800" spc="-100" dirty="0">
                <a:solidFill>
                  <a:srgbClr val="221815"/>
                </a:solidFill>
                <a:latin typeface="AoyagiKouzanFontT"/>
                <a:cs typeface="AoyagiKouzanFontT"/>
              </a:rPr>
              <a:t>ご</a:t>
            </a:r>
            <a:r>
              <a:rPr sz="800" spc="-105" dirty="0">
                <a:solidFill>
                  <a:srgbClr val="221815"/>
                </a:solidFill>
                <a:latin typeface="AoyagiKouzanFontT"/>
                <a:cs typeface="AoyagiKouzanFontT"/>
              </a:rPr>
              <a:t>依頼く</a:t>
            </a:r>
            <a:r>
              <a:rPr sz="800" spc="-100" dirty="0">
                <a:solidFill>
                  <a:srgbClr val="221815"/>
                </a:solidFill>
                <a:latin typeface="AoyagiKouzanFontT"/>
                <a:cs typeface="AoyagiKouzanFontT"/>
              </a:rPr>
              <a:t>だ</a:t>
            </a:r>
            <a:r>
              <a:rPr sz="800" spc="-105" dirty="0">
                <a:solidFill>
                  <a:srgbClr val="221815"/>
                </a:solidFill>
                <a:latin typeface="AoyagiKouzanFontT"/>
                <a:cs typeface="AoyagiKouzanFontT"/>
              </a:rPr>
              <a:t>さい</a:t>
            </a:r>
            <a:r>
              <a:rPr sz="800" spc="-100" dirty="0">
                <a:solidFill>
                  <a:srgbClr val="221815"/>
                </a:solidFill>
                <a:latin typeface="AoyagiKouzanFontT"/>
                <a:cs typeface="AoyagiKouzanFontT"/>
              </a:rPr>
              <a:t>。</a:t>
            </a:r>
            <a:endParaRPr sz="800">
              <a:latin typeface="AoyagiKouzanFontT"/>
              <a:cs typeface="AoyagiKouzanFontT"/>
            </a:endParaRPr>
          </a:p>
          <a:p>
            <a:pPr marL="129539">
              <a:lnSpc>
                <a:spcPts val="880"/>
              </a:lnSpc>
            </a:pPr>
            <a:r>
              <a:rPr sz="800" spc="-95" dirty="0">
                <a:solidFill>
                  <a:srgbClr val="221815"/>
                </a:solidFill>
                <a:latin typeface="AoyagiKouzanFontT"/>
                <a:cs typeface="AoyagiKouzanFontT"/>
              </a:rPr>
              <a:t>お寺様とのお付き合いが</a:t>
            </a:r>
            <a:r>
              <a:rPr sz="8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な</a:t>
            </a:r>
            <a:r>
              <a:rPr sz="800" spc="-95" dirty="0">
                <a:solidFill>
                  <a:srgbClr val="221815"/>
                </a:solidFill>
                <a:latin typeface="AoyagiKouzanFontT"/>
                <a:cs typeface="AoyagiKouzanFontT"/>
              </a:rPr>
              <a:t>い場合は当社に</a:t>
            </a:r>
            <a:r>
              <a:rPr sz="8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て</a:t>
            </a:r>
            <a:r>
              <a:rPr sz="800" spc="-95" dirty="0">
                <a:solidFill>
                  <a:srgbClr val="221815"/>
                </a:solidFill>
                <a:latin typeface="AoyagiKouzanFontT"/>
                <a:cs typeface="AoyagiKouzanFontT"/>
              </a:rPr>
              <a:t>手配させ</a:t>
            </a:r>
            <a:r>
              <a:rPr sz="8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て</a:t>
            </a:r>
            <a:r>
              <a:rPr sz="800" spc="-95" dirty="0">
                <a:solidFill>
                  <a:srgbClr val="221815"/>
                </a:solidFill>
                <a:latin typeface="AoyagiKouzanFontT"/>
                <a:cs typeface="AoyagiKouzanFontT"/>
              </a:rPr>
              <a:t>い</a:t>
            </a:r>
            <a:r>
              <a:rPr sz="8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ただ</a:t>
            </a:r>
            <a:r>
              <a:rPr sz="800" spc="-95" dirty="0">
                <a:solidFill>
                  <a:srgbClr val="221815"/>
                </a:solidFill>
                <a:latin typeface="AoyagiKouzanFontT"/>
                <a:cs typeface="AoyagiKouzanFontT"/>
              </a:rPr>
              <a:t>き</a:t>
            </a:r>
            <a:r>
              <a:rPr sz="8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ま</a:t>
            </a:r>
            <a:r>
              <a:rPr sz="800" spc="-95" dirty="0">
                <a:solidFill>
                  <a:srgbClr val="221815"/>
                </a:solidFill>
                <a:latin typeface="AoyagiKouzanFontT"/>
                <a:cs typeface="AoyagiKouzanFontT"/>
              </a:rPr>
              <a:t>す</a:t>
            </a:r>
            <a:r>
              <a:rPr sz="8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。</a:t>
            </a:r>
            <a:endParaRPr sz="800">
              <a:latin typeface="AoyagiKouzanFontT"/>
              <a:cs typeface="AoyagiKouzanFontT"/>
            </a:endParaRPr>
          </a:p>
          <a:p>
            <a:pPr>
              <a:lnSpc>
                <a:spcPct val="100000"/>
              </a:lnSpc>
            </a:pPr>
            <a:endParaRPr sz="650">
              <a:latin typeface="AoyagiKouzanFontT"/>
              <a:cs typeface="AoyagiKouzanFontT"/>
            </a:endParaRPr>
          </a:p>
          <a:p>
            <a:pPr marL="139065" indent="-121285">
              <a:lnSpc>
                <a:spcPct val="100000"/>
              </a:lnSpc>
              <a:buAutoNum type="arabicPeriod" startAt="7"/>
              <a:tabLst>
                <a:tab pos="139700" algn="l"/>
              </a:tabLst>
            </a:pPr>
            <a:r>
              <a:rPr sz="1000" spc="-114" dirty="0">
                <a:solidFill>
                  <a:srgbClr val="009944"/>
                </a:solidFill>
                <a:latin typeface="AoyagiKouzanFontT"/>
                <a:cs typeface="AoyagiKouzanFontT"/>
              </a:rPr>
              <a:t>遺骨</a:t>
            </a:r>
            <a:r>
              <a:rPr sz="1000" spc="-120" dirty="0">
                <a:solidFill>
                  <a:srgbClr val="009944"/>
                </a:solidFill>
                <a:latin typeface="AoyagiKouzanFontT"/>
                <a:cs typeface="AoyagiKouzanFontT"/>
              </a:rPr>
              <a:t>の</a:t>
            </a:r>
            <a:r>
              <a:rPr sz="1000" spc="-114" dirty="0">
                <a:solidFill>
                  <a:srgbClr val="009944"/>
                </a:solidFill>
                <a:latin typeface="AoyagiKouzanFontT"/>
                <a:cs typeface="AoyagiKouzanFontT"/>
              </a:rPr>
              <a:t>取</a:t>
            </a:r>
            <a:r>
              <a:rPr sz="1000" spc="-120" dirty="0">
                <a:solidFill>
                  <a:srgbClr val="009944"/>
                </a:solidFill>
                <a:latin typeface="AoyagiKouzanFontT"/>
                <a:cs typeface="AoyagiKouzanFontT"/>
              </a:rPr>
              <a:t>り</a:t>
            </a:r>
            <a:r>
              <a:rPr sz="1000" spc="-114" dirty="0">
                <a:solidFill>
                  <a:srgbClr val="009944"/>
                </a:solidFill>
                <a:latin typeface="AoyagiKouzanFontT"/>
                <a:cs typeface="AoyagiKouzanFontT"/>
              </a:rPr>
              <a:t>出し</a:t>
            </a:r>
            <a:r>
              <a:rPr sz="1000" spc="-254" dirty="0">
                <a:solidFill>
                  <a:srgbClr val="009944"/>
                </a:solidFill>
                <a:latin typeface="AoyagiKouzanFontT"/>
                <a:cs typeface="AoyagiKouzanFontT"/>
              </a:rPr>
              <a:t> </a:t>
            </a:r>
            <a:r>
              <a:rPr sz="1000" spc="-530" dirty="0">
                <a:solidFill>
                  <a:srgbClr val="009944"/>
                </a:solidFill>
                <a:latin typeface="AoyagiKouzanFontT"/>
                <a:cs typeface="AoyagiKouzanFontT"/>
              </a:rPr>
              <a:t>・</a:t>
            </a:r>
            <a:r>
              <a:rPr sz="1000" spc="-250" dirty="0">
                <a:solidFill>
                  <a:srgbClr val="009944"/>
                </a:solidFill>
                <a:latin typeface="AoyagiKouzanFontT"/>
                <a:cs typeface="AoyagiKouzanFontT"/>
              </a:rPr>
              <a:t> </a:t>
            </a:r>
            <a:r>
              <a:rPr sz="1000" spc="-25" dirty="0">
                <a:solidFill>
                  <a:srgbClr val="009944"/>
                </a:solidFill>
                <a:latin typeface="AoyagiKouzanFontT"/>
                <a:cs typeface="AoyagiKouzanFontT"/>
              </a:rPr>
              <a:t>墓石の解体</a:t>
            </a:r>
            <a:endParaRPr sz="1000">
              <a:latin typeface="AoyagiKouzanFontT"/>
              <a:cs typeface="AoyagiKouzanFontT"/>
            </a:endParaRPr>
          </a:p>
          <a:p>
            <a:pPr marL="129539" marR="5715">
              <a:lnSpc>
                <a:spcPts val="900"/>
              </a:lnSpc>
              <a:spcBef>
                <a:spcPts val="390"/>
              </a:spcBef>
            </a:pPr>
            <a:r>
              <a:rPr sz="8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遺骨</a:t>
            </a:r>
            <a:r>
              <a:rPr sz="8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を</a:t>
            </a:r>
            <a:r>
              <a:rPr sz="8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取り出</a:t>
            </a:r>
            <a:r>
              <a:rPr sz="8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し</a:t>
            </a:r>
            <a:r>
              <a:rPr sz="8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た</a:t>
            </a:r>
            <a:r>
              <a:rPr sz="800" spc="-135" dirty="0">
                <a:solidFill>
                  <a:srgbClr val="221815"/>
                </a:solidFill>
                <a:latin typeface="AoyagiKouzanFontT"/>
                <a:cs typeface="AoyagiKouzanFontT"/>
              </a:rPr>
              <a:t>後</a:t>
            </a:r>
            <a:r>
              <a:rPr sz="800" spc="-130" dirty="0">
                <a:solidFill>
                  <a:srgbClr val="221815"/>
                </a:solidFill>
                <a:latin typeface="AoyagiKouzanFontT"/>
                <a:cs typeface="AoyagiKouzanFontT"/>
              </a:rPr>
              <a:t>、</a:t>
            </a:r>
            <a:r>
              <a:rPr sz="800" spc="-170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800" spc="-60" dirty="0">
                <a:solidFill>
                  <a:srgbClr val="221815"/>
                </a:solidFill>
                <a:latin typeface="AoyagiKouzanFontT"/>
                <a:cs typeface="AoyagiKouzanFontT"/>
              </a:rPr>
              <a:t>墓石の解体、</a:t>
            </a:r>
            <a:r>
              <a:rPr sz="800" spc="-16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8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石材の処分</a:t>
            </a:r>
            <a:r>
              <a:rPr sz="800" spc="-80" dirty="0">
                <a:solidFill>
                  <a:srgbClr val="221815"/>
                </a:solidFill>
                <a:latin typeface="AoyagiKouzanFontT"/>
                <a:cs typeface="AoyagiKouzanFontT"/>
              </a:rPr>
              <a:t>を</a:t>
            </a:r>
            <a:r>
              <a:rPr sz="8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させ</a:t>
            </a:r>
            <a:r>
              <a:rPr sz="800" spc="-80" dirty="0">
                <a:solidFill>
                  <a:srgbClr val="221815"/>
                </a:solidFill>
                <a:latin typeface="AoyagiKouzanFontT"/>
                <a:cs typeface="AoyagiKouzanFontT"/>
              </a:rPr>
              <a:t>て</a:t>
            </a:r>
            <a:r>
              <a:rPr sz="8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い</a:t>
            </a:r>
            <a:r>
              <a:rPr sz="800" spc="-80" dirty="0">
                <a:solidFill>
                  <a:srgbClr val="221815"/>
                </a:solidFill>
                <a:latin typeface="AoyagiKouzanFontT"/>
                <a:cs typeface="AoyagiKouzanFontT"/>
              </a:rPr>
              <a:t>ただ</a:t>
            </a:r>
            <a:r>
              <a:rPr sz="8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き</a:t>
            </a:r>
            <a:r>
              <a:rPr sz="800" spc="-80" dirty="0">
                <a:solidFill>
                  <a:srgbClr val="221815"/>
                </a:solidFill>
                <a:latin typeface="AoyagiKouzanFontT"/>
                <a:cs typeface="AoyagiKouzanFontT"/>
              </a:rPr>
              <a:t>ま</a:t>
            </a:r>
            <a:r>
              <a:rPr sz="8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す</a:t>
            </a:r>
            <a:r>
              <a:rPr sz="800" spc="-80" dirty="0">
                <a:solidFill>
                  <a:srgbClr val="221815"/>
                </a:solidFill>
                <a:latin typeface="AoyagiKouzanFontT"/>
                <a:cs typeface="AoyagiKouzanFontT"/>
              </a:rPr>
              <a:t>。 </a:t>
            </a:r>
            <a:r>
              <a:rPr sz="800" spc="-70" dirty="0">
                <a:solidFill>
                  <a:srgbClr val="221815"/>
                </a:solidFill>
                <a:latin typeface="AoyagiKouzanFontT"/>
                <a:cs typeface="AoyagiKouzanFontT"/>
              </a:rPr>
              <a:t>解体後は墓所</a:t>
            </a:r>
            <a:r>
              <a:rPr sz="800" spc="-65" dirty="0">
                <a:solidFill>
                  <a:srgbClr val="221815"/>
                </a:solidFill>
                <a:latin typeface="AoyagiKouzanFontT"/>
                <a:cs typeface="AoyagiKouzanFontT"/>
              </a:rPr>
              <a:t>を</a:t>
            </a:r>
            <a:r>
              <a:rPr sz="800" spc="-70" dirty="0">
                <a:solidFill>
                  <a:srgbClr val="221815"/>
                </a:solidFill>
                <a:latin typeface="AoyagiKouzanFontT"/>
                <a:cs typeface="AoyagiKouzanFontT"/>
              </a:rPr>
              <a:t>更地にい</a:t>
            </a:r>
            <a:r>
              <a:rPr sz="800" spc="-65" dirty="0">
                <a:solidFill>
                  <a:srgbClr val="221815"/>
                </a:solidFill>
                <a:latin typeface="AoyagiKouzanFontT"/>
                <a:cs typeface="AoyagiKouzanFontT"/>
              </a:rPr>
              <a:t>たし</a:t>
            </a:r>
            <a:r>
              <a:rPr sz="800" spc="-70" dirty="0">
                <a:solidFill>
                  <a:srgbClr val="221815"/>
                </a:solidFill>
                <a:latin typeface="AoyagiKouzanFontT"/>
                <a:cs typeface="AoyagiKouzanFontT"/>
              </a:rPr>
              <a:t>ます</a:t>
            </a:r>
            <a:r>
              <a:rPr sz="800" spc="-65" dirty="0">
                <a:solidFill>
                  <a:srgbClr val="221815"/>
                </a:solidFill>
                <a:latin typeface="AoyagiKouzanFontT"/>
                <a:cs typeface="AoyagiKouzanFontT"/>
              </a:rPr>
              <a:t>。</a:t>
            </a:r>
            <a:endParaRPr sz="800">
              <a:latin typeface="AoyagiKouzanFontT"/>
              <a:cs typeface="AoyagiKouzanFont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87734" y="1996043"/>
            <a:ext cx="2661285" cy="36512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000" spc="-140" dirty="0">
                <a:solidFill>
                  <a:srgbClr val="221815"/>
                </a:solidFill>
                <a:latin typeface="AoyagiKouzanFontT"/>
                <a:cs typeface="AoyagiKouzanFontT"/>
              </a:rPr>
              <a:t>「いの</a:t>
            </a:r>
            <a:r>
              <a:rPr sz="1000" spc="-135" dirty="0">
                <a:solidFill>
                  <a:srgbClr val="221815"/>
                </a:solidFill>
                <a:latin typeface="AoyagiKouzanFontT"/>
                <a:cs typeface="AoyagiKouzanFontT"/>
              </a:rPr>
              <a:t>ち</a:t>
            </a:r>
            <a:r>
              <a:rPr sz="1000" spc="-140" dirty="0">
                <a:solidFill>
                  <a:srgbClr val="221815"/>
                </a:solidFill>
                <a:latin typeface="AoyagiKouzanFontT"/>
                <a:cs typeface="AoyagiKouzanFontT"/>
              </a:rPr>
              <a:t>への</a:t>
            </a:r>
            <a:r>
              <a:rPr sz="1000" spc="-145" dirty="0">
                <a:solidFill>
                  <a:srgbClr val="221815"/>
                </a:solidFill>
                <a:latin typeface="AoyagiKouzanFontT"/>
                <a:cs typeface="AoyagiKouzanFontT"/>
              </a:rPr>
              <a:t>想</a:t>
            </a:r>
            <a:r>
              <a:rPr sz="1000" spc="-320" dirty="0">
                <a:solidFill>
                  <a:srgbClr val="221815"/>
                </a:solidFill>
                <a:latin typeface="AoyagiKouzanFontT"/>
                <a:cs typeface="AoyagiKouzanFontT"/>
              </a:rPr>
              <a:t>い」</a:t>
            </a:r>
            <a:r>
              <a:rPr sz="1000" spc="-185" dirty="0">
                <a:solidFill>
                  <a:srgbClr val="221815"/>
                </a:solidFill>
                <a:latin typeface="AoyagiKouzanFontT"/>
                <a:cs typeface="AoyagiKouzanFontT"/>
              </a:rPr>
              <a:t> </a:t>
            </a:r>
            <a:r>
              <a:rPr sz="1000" spc="-105" dirty="0">
                <a:solidFill>
                  <a:srgbClr val="221815"/>
                </a:solidFill>
                <a:latin typeface="AoyagiKouzanFontT"/>
                <a:cs typeface="AoyagiKouzanFontT"/>
              </a:rPr>
              <a:t>を</a:t>
            </a:r>
            <a:r>
              <a:rPr sz="1000" spc="-110" dirty="0">
                <a:solidFill>
                  <a:srgbClr val="221815"/>
                </a:solidFill>
                <a:latin typeface="AoyagiKouzanFontT"/>
                <a:cs typeface="AoyagiKouzanFontT"/>
              </a:rPr>
              <a:t>大切に。</a:t>
            </a:r>
            <a:endParaRPr sz="1000">
              <a:latin typeface="AoyagiKouzanFontT"/>
              <a:cs typeface="AoyagiKouzanFontT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8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瑞光メモリ</a:t>
            </a:r>
            <a:r>
              <a:rPr sz="800" spc="-95" dirty="0">
                <a:solidFill>
                  <a:srgbClr val="221815"/>
                </a:solidFill>
                <a:latin typeface="AoyagiKouzanFontT"/>
                <a:cs typeface="AoyagiKouzanFontT"/>
              </a:rPr>
              <a:t>ー</a:t>
            </a:r>
            <a:r>
              <a:rPr sz="8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がお墓のお引越し</a:t>
            </a:r>
            <a:r>
              <a:rPr sz="8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を</a:t>
            </a:r>
            <a:r>
              <a:rPr sz="8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お手伝いさせ</a:t>
            </a:r>
            <a:r>
              <a:rPr sz="800" spc="-85" dirty="0">
                <a:solidFill>
                  <a:srgbClr val="221815"/>
                </a:solidFill>
                <a:latin typeface="AoyagiKouzanFontT"/>
                <a:cs typeface="AoyagiKouzanFontT"/>
              </a:rPr>
              <a:t>て</a:t>
            </a:r>
            <a:r>
              <a:rPr sz="800" spc="-90" dirty="0">
                <a:solidFill>
                  <a:srgbClr val="221815"/>
                </a:solidFill>
                <a:latin typeface="AoyagiKouzanFontT"/>
                <a:cs typeface="AoyagiKouzanFontT"/>
              </a:rPr>
              <a:t>いただきます。</a:t>
            </a:r>
            <a:endParaRPr sz="800">
              <a:latin typeface="AoyagiKouzanFontT"/>
              <a:cs typeface="AoyagiKouzanFont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55547" y="789305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7559992"/>
                </a:moveTo>
                <a:lnTo>
                  <a:pt x="0" y="7559992"/>
                </a:lnTo>
                <a:lnTo>
                  <a:pt x="0" y="0"/>
                </a:lnTo>
                <a:lnTo>
                  <a:pt x="10692003" y="0"/>
                </a:lnTo>
                <a:lnTo>
                  <a:pt x="10692003" y="7559992"/>
                </a:lnTo>
                <a:close/>
              </a:path>
            </a:pathLst>
          </a:custGeom>
          <a:ln w="3175">
            <a:solidFill>
              <a:srgbClr val="22181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47539" y="8457289"/>
            <a:ext cx="0" cy="324485"/>
          </a:xfrm>
          <a:custGeom>
            <a:avLst/>
            <a:gdLst/>
            <a:ahLst/>
            <a:cxnLst/>
            <a:rect l="l" t="t" r="r" b="b"/>
            <a:pathLst>
              <a:path h="324484">
                <a:moveTo>
                  <a:pt x="0" y="324002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47545" y="8457289"/>
            <a:ext cx="0" cy="324485"/>
          </a:xfrm>
          <a:custGeom>
            <a:avLst/>
            <a:gdLst/>
            <a:ahLst/>
            <a:cxnLst/>
            <a:rect l="l" t="t" r="r" b="b"/>
            <a:pathLst>
              <a:path h="324484">
                <a:moveTo>
                  <a:pt x="0" y="324002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47539" y="357302"/>
            <a:ext cx="0" cy="324485"/>
          </a:xfrm>
          <a:custGeom>
            <a:avLst/>
            <a:gdLst/>
            <a:ahLst/>
            <a:cxnLst/>
            <a:rect l="l" t="t" r="r" b="b"/>
            <a:pathLst>
              <a:path h="324484">
                <a:moveTo>
                  <a:pt x="0" y="0"/>
                </a:moveTo>
                <a:lnTo>
                  <a:pt x="0" y="324002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247545" y="357302"/>
            <a:ext cx="0" cy="324485"/>
          </a:xfrm>
          <a:custGeom>
            <a:avLst/>
            <a:gdLst/>
            <a:ahLst/>
            <a:cxnLst/>
            <a:rect l="l" t="t" r="r" b="b"/>
            <a:pathLst>
              <a:path h="324484">
                <a:moveTo>
                  <a:pt x="0" y="0"/>
                </a:moveTo>
                <a:lnTo>
                  <a:pt x="0" y="324002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218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AoyagiKouzanFontT</vt:lpstr>
      <vt:lpstr>Droid Sans Fallback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改葬3つ折omoteのコピー</dc:title>
  <dc:creator>瑞光メモリー</dc:creator>
  <cp:lastModifiedBy>瑞光メモリー</cp:lastModifiedBy>
  <cp:revision>1</cp:revision>
  <dcterms:created xsi:type="dcterms:W3CDTF">2020-06-05T02:35:31Z</dcterms:created>
  <dcterms:modified xsi:type="dcterms:W3CDTF">2020-06-05T02:37:02Z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2020-06-05T00:00:00Z</vt:filetime>
  </property>
  <property fmtid="{D5CDD505-2E9C-101B-9397-08002B2CF9AE}" pid="3" name="Creator">
    <vt:lpwstr>Adobe Illustrator 24.1 (Windows)</vt:lpwstr>
  </property>
  <property fmtid="{D5CDD505-2E9C-101B-9397-08002B2CF9AE}" pid="4" name="LastSaved">
    <vt:filetime>2020-06-05T00:00:00Z</vt:filetime>
  </property>
</Properties>
</file>